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9"/>
  </p:handoutMasterIdLst>
  <p:sldIdLst>
    <p:sldId id="265" r:id="rId2"/>
    <p:sldId id="300" r:id="rId3"/>
    <p:sldId id="286" r:id="rId4"/>
    <p:sldId id="287" r:id="rId5"/>
    <p:sldId id="289" r:id="rId6"/>
    <p:sldId id="297" r:id="rId7"/>
    <p:sldId id="285" r:id="rId8"/>
  </p:sldIdLst>
  <p:sldSz cx="9144000" cy="5143500" type="screen16x9"/>
  <p:notesSz cx="7099300" cy="10234613"/>
  <p:defaultTextStyle>
    <a:defPPr>
      <a:defRPr lang="zh-TW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12">
          <p15:clr>
            <a:srgbClr val="A4A3A4"/>
          </p15:clr>
        </p15:guide>
        <p15:guide id="2" pos="22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C1975"/>
    <a:srgbClr val="FF9900"/>
    <a:srgbClr val="66CCFF"/>
    <a:srgbClr val="00B050"/>
    <a:srgbClr val="54823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2833802-FEF1-4C79-8D5D-14CF1EAF98D9}" styleName="淺色樣式 2 - 輔色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9DCAF9ED-07DC-4A11-8D7F-57B35C25682E}" styleName="中等深淺樣式 1 - 輔色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E3FDE45-AF77-4B5C-9715-49D594BDF05E}" styleName="淺色樣式 1 - 輔色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A107856-5554-42FB-B03E-39F5DBC370BA}" styleName="中等深淺樣式 4 - 輔色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C083E6E3-FA7D-4D7B-A595-EF9225AFEA82}" styleName="淺色樣式 1 - 輔色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B4B98B0-60AC-42C2-AFA5-B58CD77FA1E5}" styleName="淺色樣式 1 - 輔色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淺色樣式 2 - 輔色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A111915-BE36-4E01-A7E5-04B1672EAD32}" styleName="淺色樣式 2 - 輔色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912C8C85-51F0-491E-9774-3900AFEF0FD7}" styleName="淺色樣式 2 - 輔色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17292A2E-F333-43FB-9621-5CBBE7FDCDCB}" styleName="淺色樣式 2 - 輔色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391" autoAdjust="0"/>
    <p:restoredTop sz="94660" autoAdjust="0"/>
  </p:normalViewPr>
  <p:slideViewPr>
    <p:cSldViewPr snapToGrid="0">
      <p:cViewPr varScale="1">
        <p:scale>
          <a:sx n="157" d="100"/>
          <a:sy n="157" d="100"/>
        </p:scale>
        <p:origin x="138" y="168"/>
      </p:cViewPr>
      <p:guideLst>
        <p:guide orient="horz" pos="1612"/>
        <p:guide pos="22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4021138" y="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8159B4-614C-4556-A9AE-65C716C08A32}" type="datetimeFigureOut">
              <a:rPr lang="zh-TW" altLang="en-US" smtClean="0"/>
              <a:t>2022/1/12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72185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4021138" y="972185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1818DA-F64B-450B-A751-3B53442831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603903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43016-DC70-4677-944E-FA4CED2BDF93}" type="datetimeFigureOut">
              <a:rPr lang="zh-TW" altLang="en-US" smtClean="0"/>
              <a:t>2022/1/12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38907-AF11-400B-A126-AFCAE9374B4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491770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43016-DC70-4677-944E-FA4CED2BDF93}" type="datetimeFigureOut">
              <a:rPr lang="zh-TW" altLang="en-US" smtClean="0"/>
              <a:t>2022/1/12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38907-AF11-400B-A126-AFCAE9374B4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441989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43016-DC70-4677-944E-FA4CED2BDF93}" type="datetimeFigureOut">
              <a:rPr lang="zh-TW" altLang="en-US" smtClean="0"/>
              <a:t>2022/1/12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38907-AF11-400B-A126-AFCAE9374B4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16842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43016-DC70-4677-944E-FA4CED2BDF93}" type="datetimeFigureOut">
              <a:rPr lang="zh-TW" altLang="en-US" smtClean="0"/>
              <a:t>2022/1/12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38907-AF11-400B-A126-AFCAE9374B4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836189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43016-DC70-4677-944E-FA4CED2BDF93}" type="datetimeFigureOut">
              <a:rPr lang="zh-TW" altLang="en-US" smtClean="0"/>
              <a:t>2022/1/12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38907-AF11-400B-A126-AFCAE9374B4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381399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43016-DC70-4677-944E-FA4CED2BDF93}" type="datetimeFigureOut">
              <a:rPr lang="zh-TW" altLang="en-US" smtClean="0"/>
              <a:t>2022/1/12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38907-AF11-400B-A126-AFCAE9374B4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0578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43016-DC70-4677-944E-FA4CED2BDF93}" type="datetimeFigureOut">
              <a:rPr lang="zh-TW" altLang="en-US" smtClean="0"/>
              <a:t>2022/1/12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38907-AF11-400B-A126-AFCAE9374B4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44589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43016-DC70-4677-944E-FA4CED2BDF93}" type="datetimeFigureOut">
              <a:rPr lang="zh-TW" altLang="en-US" smtClean="0"/>
              <a:t>2022/1/12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38907-AF11-400B-A126-AFCAE9374B4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73638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43016-DC70-4677-944E-FA4CED2BDF93}" type="datetimeFigureOut">
              <a:rPr lang="zh-TW" altLang="en-US" smtClean="0"/>
              <a:t>2022/1/12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38907-AF11-400B-A126-AFCAE9374B4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599193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43016-DC70-4677-944E-FA4CED2BDF93}" type="datetimeFigureOut">
              <a:rPr lang="zh-TW" altLang="en-US" smtClean="0"/>
              <a:t>2022/1/12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38907-AF11-400B-A126-AFCAE9374B4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706650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43016-DC70-4677-944E-FA4CED2BDF93}" type="datetimeFigureOut">
              <a:rPr lang="zh-TW" altLang="en-US" smtClean="0"/>
              <a:t>2022/1/12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38907-AF11-400B-A126-AFCAE9374B4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460669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D43016-DC70-4677-944E-FA4CED2BDF93}" type="datetimeFigureOut">
              <a:rPr lang="zh-TW" altLang="en-US" smtClean="0"/>
              <a:t>2022/1/12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938907-AF11-400B-A126-AFCAE9374B4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028687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9144000" cy="5143501"/>
          </a:xfrm>
          <a:prstGeom prst="rect">
            <a:avLst/>
          </a:prstGeom>
          <a:solidFill>
            <a:srgbClr val="FF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6" name="矩形 5"/>
          <p:cNvSpPr/>
          <p:nvPr/>
        </p:nvSpPr>
        <p:spPr>
          <a:xfrm>
            <a:off x="330200" y="304800"/>
            <a:ext cx="8521700" cy="4521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39" name="群組 38"/>
          <p:cNvGrpSpPr/>
          <p:nvPr/>
        </p:nvGrpSpPr>
        <p:grpSpPr>
          <a:xfrm>
            <a:off x="1852008" y="917724"/>
            <a:ext cx="5758929" cy="3303766"/>
            <a:chOff x="1852008" y="917724"/>
            <a:chExt cx="5758929" cy="3303766"/>
          </a:xfrm>
        </p:grpSpPr>
        <p:grpSp>
          <p:nvGrpSpPr>
            <p:cNvPr id="7" name="群組 6"/>
            <p:cNvGrpSpPr/>
            <p:nvPr/>
          </p:nvGrpSpPr>
          <p:grpSpPr>
            <a:xfrm>
              <a:off x="1852008" y="917724"/>
              <a:ext cx="3400700" cy="3303766"/>
              <a:chOff x="2147731" y="1340769"/>
              <a:chExt cx="4800538" cy="4644222"/>
            </a:xfrm>
          </p:grpSpPr>
          <p:grpSp>
            <p:nvGrpSpPr>
              <p:cNvPr id="8" name="群組 7"/>
              <p:cNvGrpSpPr/>
              <p:nvPr/>
            </p:nvGrpSpPr>
            <p:grpSpPr>
              <a:xfrm>
                <a:off x="4187961" y="1340769"/>
                <a:ext cx="768085" cy="4644214"/>
                <a:chOff x="1043608" y="1556792"/>
                <a:chExt cx="576064" cy="3483162"/>
              </a:xfrm>
            </p:grpSpPr>
            <p:sp>
              <p:nvSpPr>
                <p:cNvPr id="26" name="橢圓 25"/>
                <p:cNvSpPr/>
                <p:nvPr/>
              </p:nvSpPr>
              <p:spPr>
                <a:xfrm>
                  <a:off x="1043608" y="1556792"/>
                  <a:ext cx="576064" cy="576064"/>
                </a:xfrm>
                <a:prstGeom prst="ellipse">
                  <a:avLst/>
                </a:prstGeom>
                <a:solidFill>
                  <a:srgbClr val="CC33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27" name="橢圓 26"/>
                <p:cNvSpPr/>
                <p:nvPr/>
              </p:nvSpPr>
              <p:spPr>
                <a:xfrm>
                  <a:off x="1043608" y="2276872"/>
                  <a:ext cx="576064" cy="576064"/>
                </a:xfrm>
                <a:prstGeom prst="ellipse">
                  <a:avLst/>
                </a:prstGeom>
                <a:solidFill>
                  <a:srgbClr val="FF66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28" name="橢圓 27"/>
                <p:cNvSpPr/>
                <p:nvPr/>
              </p:nvSpPr>
              <p:spPr>
                <a:xfrm>
                  <a:off x="1043608" y="2996952"/>
                  <a:ext cx="576064" cy="576064"/>
                </a:xfrm>
                <a:prstGeom prst="ellipse">
                  <a:avLst/>
                </a:prstGeom>
                <a:solidFill>
                  <a:srgbClr val="FF99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29" name="橢圓 28"/>
                <p:cNvSpPr/>
                <p:nvPr/>
              </p:nvSpPr>
              <p:spPr>
                <a:xfrm>
                  <a:off x="1043608" y="4463890"/>
                  <a:ext cx="576064" cy="576064"/>
                </a:xfrm>
                <a:prstGeom prst="ellipse">
                  <a:avLst/>
                </a:prstGeom>
                <a:solidFill>
                  <a:schemeClr val="accent4">
                    <a:lumMod val="40000"/>
                    <a:lumOff val="6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</p:grpSp>
          <p:grpSp>
            <p:nvGrpSpPr>
              <p:cNvPr id="9" name="群組 8"/>
              <p:cNvGrpSpPr/>
              <p:nvPr/>
            </p:nvGrpSpPr>
            <p:grpSpPr>
              <a:xfrm>
                <a:off x="3155845" y="1340769"/>
                <a:ext cx="768085" cy="4644214"/>
                <a:chOff x="1043608" y="1556792"/>
                <a:chExt cx="576064" cy="3483162"/>
              </a:xfrm>
            </p:grpSpPr>
            <p:sp>
              <p:nvSpPr>
                <p:cNvPr id="22" name="橢圓 21"/>
                <p:cNvSpPr/>
                <p:nvPr/>
              </p:nvSpPr>
              <p:spPr>
                <a:xfrm>
                  <a:off x="1043608" y="1556792"/>
                  <a:ext cx="576064" cy="576064"/>
                </a:xfrm>
                <a:prstGeom prst="ellipse">
                  <a:avLst/>
                </a:prstGeom>
                <a:solidFill>
                  <a:srgbClr val="CC33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23" name="橢圓 22"/>
                <p:cNvSpPr/>
                <p:nvPr/>
              </p:nvSpPr>
              <p:spPr>
                <a:xfrm>
                  <a:off x="1043608" y="2276872"/>
                  <a:ext cx="576064" cy="576064"/>
                </a:xfrm>
                <a:prstGeom prst="ellipse">
                  <a:avLst/>
                </a:prstGeom>
                <a:solidFill>
                  <a:srgbClr val="FF66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24" name="橢圓 23"/>
                <p:cNvSpPr/>
                <p:nvPr/>
              </p:nvSpPr>
              <p:spPr>
                <a:xfrm>
                  <a:off x="1043608" y="2996952"/>
                  <a:ext cx="576064" cy="576064"/>
                </a:xfrm>
                <a:prstGeom prst="ellipse">
                  <a:avLst/>
                </a:prstGeom>
                <a:solidFill>
                  <a:srgbClr val="FF99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25" name="橢圓 24"/>
                <p:cNvSpPr/>
                <p:nvPr/>
              </p:nvSpPr>
              <p:spPr>
                <a:xfrm>
                  <a:off x="1043608" y="4463890"/>
                  <a:ext cx="576064" cy="576064"/>
                </a:xfrm>
                <a:prstGeom prst="ellipse">
                  <a:avLst/>
                </a:prstGeom>
                <a:solidFill>
                  <a:schemeClr val="accent4">
                    <a:lumMod val="40000"/>
                    <a:lumOff val="6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</p:grpSp>
          <p:grpSp>
            <p:nvGrpSpPr>
              <p:cNvPr id="10" name="群組 9"/>
              <p:cNvGrpSpPr/>
              <p:nvPr/>
            </p:nvGrpSpPr>
            <p:grpSpPr>
              <a:xfrm>
                <a:off x="2147731" y="1340774"/>
                <a:ext cx="768085" cy="4644217"/>
                <a:chOff x="1043608" y="1556792"/>
                <a:chExt cx="576064" cy="3483164"/>
              </a:xfrm>
            </p:grpSpPr>
            <p:sp>
              <p:nvSpPr>
                <p:cNvPr id="17" name="橢圓 16"/>
                <p:cNvSpPr/>
                <p:nvPr/>
              </p:nvSpPr>
              <p:spPr>
                <a:xfrm>
                  <a:off x="1043608" y="1556792"/>
                  <a:ext cx="576064" cy="576064"/>
                </a:xfrm>
                <a:prstGeom prst="ellipse">
                  <a:avLst/>
                </a:prstGeom>
                <a:solidFill>
                  <a:srgbClr val="CC33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18" name="橢圓 17"/>
                <p:cNvSpPr/>
                <p:nvPr/>
              </p:nvSpPr>
              <p:spPr>
                <a:xfrm>
                  <a:off x="1043608" y="2276872"/>
                  <a:ext cx="576064" cy="576064"/>
                </a:xfrm>
                <a:prstGeom prst="ellipse">
                  <a:avLst/>
                </a:prstGeom>
                <a:solidFill>
                  <a:srgbClr val="FF66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19" name="橢圓 18"/>
                <p:cNvSpPr/>
                <p:nvPr/>
              </p:nvSpPr>
              <p:spPr>
                <a:xfrm>
                  <a:off x="1043608" y="2996952"/>
                  <a:ext cx="576064" cy="576064"/>
                </a:xfrm>
                <a:prstGeom prst="ellipse">
                  <a:avLst/>
                </a:prstGeom>
                <a:solidFill>
                  <a:srgbClr val="FF99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20" name="橢圓 19"/>
                <p:cNvSpPr/>
                <p:nvPr/>
              </p:nvSpPr>
              <p:spPr>
                <a:xfrm>
                  <a:off x="1043608" y="3743812"/>
                  <a:ext cx="576064" cy="576065"/>
                </a:xfrm>
                <a:prstGeom prst="ellips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21" name="橢圓 20"/>
                <p:cNvSpPr/>
                <p:nvPr/>
              </p:nvSpPr>
              <p:spPr>
                <a:xfrm>
                  <a:off x="1043608" y="4463891"/>
                  <a:ext cx="576064" cy="576065"/>
                </a:xfrm>
                <a:prstGeom prst="ellipse">
                  <a:avLst/>
                </a:prstGeom>
                <a:solidFill>
                  <a:schemeClr val="accent4">
                    <a:lumMod val="40000"/>
                    <a:lumOff val="6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</p:grpSp>
          <p:sp>
            <p:nvSpPr>
              <p:cNvPr id="11" name="橢圓 10"/>
              <p:cNvSpPr/>
              <p:nvPr/>
            </p:nvSpPr>
            <p:spPr>
              <a:xfrm>
                <a:off x="5196072" y="1340769"/>
                <a:ext cx="768085" cy="768085"/>
              </a:xfrm>
              <a:prstGeom prst="ellipse">
                <a:avLst/>
              </a:prstGeom>
              <a:solidFill>
                <a:srgbClr val="CC33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12" name="橢圓 11"/>
              <p:cNvSpPr/>
              <p:nvPr/>
            </p:nvSpPr>
            <p:spPr>
              <a:xfrm>
                <a:off x="5196072" y="3260981"/>
                <a:ext cx="768085" cy="768085"/>
              </a:xfrm>
              <a:prstGeom prst="ellipse">
                <a:avLst/>
              </a:prstGeom>
              <a:solidFill>
                <a:srgbClr val="FF99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13" name="橢圓 12"/>
              <p:cNvSpPr/>
              <p:nvPr/>
            </p:nvSpPr>
            <p:spPr>
              <a:xfrm>
                <a:off x="5196072" y="5216901"/>
                <a:ext cx="768085" cy="768086"/>
              </a:xfrm>
              <a:prstGeom prst="ellipse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14" name="橢圓 13"/>
              <p:cNvSpPr/>
              <p:nvPr/>
            </p:nvSpPr>
            <p:spPr>
              <a:xfrm>
                <a:off x="6180182" y="1340769"/>
                <a:ext cx="768085" cy="768085"/>
              </a:xfrm>
              <a:prstGeom prst="ellipse">
                <a:avLst/>
              </a:prstGeom>
              <a:solidFill>
                <a:srgbClr val="CC33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15" name="橢圓 14"/>
              <p:cNvSpPr/>
              <p:nvPr/>
            </p:nvSpPr>
            <p:spPr>
              <a:xfrm>
                <a:off x="6180184" y="3260980"/>
                <a:ext cx="768085" cy="768085"/>
              </a:xfrm>
              <a:prstGeom prst="ellipse">
                <a:avLst/>
              </a:prstGeom>
              <a:solidFill>
                <a:srgbClr val="FF99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16" name="橢圓 15"/>
              <p:cNvSpPr/>
              <p:nvPr/>
            </p:nvSpPr>
            <p:spPr>
              <a:xfrm>
                <a:off x="6180179" y="5216897"/>
                <a:ext cx="768085" cy="768086"/>
              </a:xfrm>
              <a:prstGeom prst="ellipse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  <p:pic>
          <p:nvPicPr>
            <p:cNvPr id="34" name="圖片 33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75" t="23789"/>
            <a:stretch/>
          </p:blipFill>
          <p:spPr>
            <a:xfrm>
              <a:off x="3983339" y="1503222"/>
              <a:ext cx="3627598" cy="773609"/>
            </a:xfrm>
            <a:prstGeom prst="rect">
              <a:avLst/>
            </a:prstGeom>
          </p:spPr>
        </p:pic>
        <p:sp>
          <p:nvSpPr>
            <p:cNvPr id="35" name="橢圓 34"/>
            <p:cNvSpPr/>
            <p:nvPr/>
          </p:nvSpPr>
          <p:spPr>
            <a:xfrm>
              <a:off x="3284606" y="2994908"/>
              <a:ext cx="544111" cy="546394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6" name="橢圓 35"/>
            <p:cNvSpPr/>
            <p:nvPr/>
          </p:nvSpPr>
          <p:spPr>
            <a:xfrm>
              <a:off x="2553456" y="2994908"/>
              <a:ext cx="544111" cy="546394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7" name="橢圓 36"/>
            <p:cNvSpPr/>
            <p:nvPr/>
          </p:nvSpPr>
          <p:spPr>
            <a:xfrm>
              <a:off x="3998752" y="2994908"/>
              <a:ext cx="544111" cy="546394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8" name="橢圓 37"/>
            <p:cNvSpPr/>
            <p:nvPr/>
          </p:nvSpPr>
          <p:spPr>
            <a:xfrm>
              <a:off x="4695897" y="2994907"/>
              <a:ext cx="544111" cy="546394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40" name="Shape 459"/>
          <p:cNvGrpSpPr/>
          <p:nvPr/>
        </p:nvGrpSpPr>
        <p:grpSpPr>
          <a:xfrm>
            <a:off x="3383064" y="2386592"/>
            <a:ext cx="372593" cy="310144"/>
            <a:chOff x="1247825" y="322750"/>
            <a:chExt cx="443300" cy="369000"/>
          </a:xfrm>
        </p:grpSpPr>
        <p:sp>
          <p:nvSpPr>
            <p:cNvPr id="41" name="Shape 460"/>
            <p:cNvSpPr/>
            <p:nvPr/>
          </p:nvSpPr>
          <p:spPr>
            <a:xfrm>
              <a:off x="1247825" y="322750"/>
              <a:ext cx="443300" cy="369000"/>
            </a:xfrm>
            <a:custGeom>
              <a:avLst/>
              <a:gdLst/>
              <a:ahLst/>
              <a:cxnLst/>
              <a:rect l="0" t="0" r="0" b="0"/>
              <a:pathLst>
                <a:path w="17732" h="14760" fill="none" extrusionOk="0">
                  <a:moveTo>
                    <a:pt x="16952" y="2558"/>
                  </a:moveTo>
                  <a:lnTo>
                    <a:pt x="13664" y="2558"/>
                  </a:lnTo>
                  <a:lnTo>
                    <a:pt x="13226" y="755"/>
                  </a:lnTo>
                  <a:lnTo>
                    <a:pt x="13226" y="755"/>
                  </a:lnTo>
                  <a:lnTo>
                    <a:pt x="13177" y="609"/>
                  </a:lnTo>
                  <a:lnTo>
                    <a:pt x="13104" y="463"/>
                  </a:lnTo>
                  <a:lnTo>
                    <a:pt x="13006" y="317"/>
                  </a:lnTo>
                  <a:lnTo>
                    <a:pt x="12885" y="220"/>
                  </a:lnTo>
                  <a:lnTo>
                    <a:pt x="12739" y="122"/>
                  </a:lnTo>
                  <a:lnTo>
                    <a:pt x="12592" y="49"/>
                  </a:lnTo>
                  <a:lnTo>
                    <a:pt x="12446" y="0"/>
                  </a:lnTo>
                  <a:lnTo>
                    <a:pt x="12276" y="0"/>
                  </a:lnTo>
                  <a:lnTo>
                    <a:pt x="5456" y="0"/>
                  </a:lnTo>
                  <a:lnTo>
                    <a:pt x="5456" y="0"/>
                  </a:lnTo>
                  <a:lnTo>
                    <a:pt x="5286" y="0"/>
                  </a:lnTo>
                  <a:lnTo>
                    <a:pt x="5140" y="49"/>
                  </a:lnTo>
                  <a:lnTo>
                    <a:pt x="4994" y="122"/>
                  </a:lnTo>
                  <a:lnTo>
                    <a:pt x="4848" y="220"/>
                  </a:lnTo>
                  <a:lnTo>
                    <a:pt x="4726" y="317"/>
                  </a:lnTo>
                  <a:lnTo>
                    <a:pt x="4628" y="463"/>
                  </a:lnTo>
                  <a:lnTo>
                    <a:pt x="4555" y="609"/>
                  </a:lnTo>
                  <a:lnTo>
                    <a:pt x="4507" y="755"/>
                  </a:lnTo>
                  <a:lnTo>
                    <a:pt x="4068" y="2558"/>
                  </a:lnTo>
                  <a:lnTo>
                    <a:pt x="3240" y="2558"/>
                  </a:lnTo>
                  <a:lnTo>
                    <a:pt x="3240" y="2558"/>
                  </a:lnTo>
                  <a:lnTo>
                    <a:pt x="3240" y="2558"/>
                  </a:lnTo>
                  <a:lnTo>
                    <a:pt x="3240" y="2460"/>
                  </a:lnTo>
                  <a:lnTo>
                    <a:pt x="3216" y="2363"/>
                  </a:lnTo>
                  <a:lnTo>
                    <a:pt x="3167" y="2290"/>
                  </a:lnTo>
                  <a:lnTo>
                    <a:pt x="3094" y="2217"/>
                  </a:lnTo>
                  <a:lnTo>
                    <a:pt x="3045" y="2144"/>
                  </a:lnTo>
                  <a:lnTo>
                    <a:pt x="2948" y="2119"/>
                  </a:lnTo>
                  <a:lnTo>
                    <a:pt x="2850" y="2071"/>
                  </a:lnTo>
                  <a:lnTo>
                    <a:pt x="2753" y="2071"/>
                  </a:lnTo>
                  <a:lnTo>
                    <a:pt x="2047" y="2071"/>
                  </a:lnTo>
                  <a:lnTo>
                    <a:pt x="2047" y="2071"/>
                  </a:lnTo>
                  <a:lnTo>
                    <a:pt x="1949" y="2071"/>
                  </a:lnTo>
                  <a:lnTo>
                    <a:pt x="1852" y="2119"/>
                  </a:lnTo>
                  <a:lnTo>
                    <a:pt x="1779" y="2144"/>
                  </a:lnTo>
                  <a:lnTo>
                    <a:pt x="1706" y="2217"/>
                  </a:lnTo>
                  <a:lnTo>
                    <a:pt x="1633" y="2290"/>
                  </a:lnTo>
                  <a:lnTo>
                    <a:pt x="1608" y="2363"/>
                  </a:lnTo>
                  <a:lnTo>
                    <a:pt x="1560" y="2460"/>
                  </a:lnTo>
                  <a:lnTo>
                    <a:pt x="1560" y="2558"/>
                  </a:lnTo>
                  <a:lnTo>
                    <a:pt x="1560" y="2558"/>
                  </a:lnTo>
                  <a:lnTo>
                    <a:pt x="780" y="2558"/>
                  </a:lnTo>
                  <a:lnTo>
                    <a:pt x="780" y="2558"/>
                  </a:lnTo>
                  <a:lnTo>
                    <a:pt x="634" y="2582"/>
                  </a:lnTo>
                  <a:lnTo>
                    <a:pt x="488" y="2631"/>
                  </a:lnTo>
                  <a:lnTo>
                    <a:pt x="342" y="2679"/>
                  </a:lnTo>
                  <a:lnTo>
                    <a:pt x="220" y="2777"/>
                  </a:lnTo>
                  <a:lnTo>
                    <a:pt x="123" y="2899"/>
                  </a:lnTo>
                  <a:lnTo>
                    <a:pt x="74" y="3045"/>
                  </a:lnTo>
                  <a:lnTo>
                    <a:pt x="25" y="3191"/>
                  </a:lnTo>
                  <a:lnTo>
                    <a:pt x="1" y="3337"/>
                  </a:lnTo>
                  <a:lnTo>
                    <a:pt x="1" y="13980"/>
                  </a:lnTo>
                  <a:lnTo>
                    <a:pt x="1" y="13980"/>
                  </a:lnTo>
                  <a:lnTo>
                    <a:pt x="25" y="14151"/>
                  </a:lnTo>
                  <a:lnTo>
                    <a:pt x="74" y="14297"/>
                  </a:lnTo>
                  <a:lnTo>
                    <a:pt x="123" y="14418"/>
                  </a:lnTo>
                  <a:lnTo>
                    <a:pt x="220" y="14540"/>
                  </a:lnTo>
                  <a:lnTo>
                    <a:pt x="342" y="14638"/>
                  </a:lnTo>
                  <a:lnTo>
                    <a:pt x="488" y="14711"/>
                  </a:lnTo>
                  <a:lnTo>
                    <a:pt x="634" y="14759"/>
                  </a:lnTo>
                  <a:lnTo>
                    <a:pt x="780" y="14759"/>
                  </a:lnTo>
                  <a:lnTo>
                    <a:pt x="16952" y="14759"/>
                  </a:lnTo>
                  <a:lnTo>
                    <a:pt x="16952" y="14759"/>
                  </a:lnTo>
                  <a:lnTo>
                    <a:pt x="17098" y="14759"/>
                  </a:lnTo>
                  <a:lnTo>
                    <a:pt x="17244" y="14711"/>
                  </a:lnTo>
                  <a:lnTo>
                    <a:pt x="17390" y="14638"/>
                  </a:lnTo>
                  <a:lnTo>
                    <a:pt x="17512" y="14540"/>
                  </a:lnTo>
                  <a:lnTo>
                    <a:pt x="17610" y="14418"/>
                  </a:lnTo>
                  <a:lnTo>
                    <a:pt x="17658" y="14297"/>
                  </a:lnTo>
                  <a:lnTo>
                    <a:pt x="17707" y="14151"/>
                  </a:lnTo>
                  <a:lnTo>
                    <a:pt x="17731" y="13980"/>
                  </a:lnTo>
                  <a:lnTo>
                    <a:pt x="17731" y="3337"/>
                  </a:lnTo>
                  <a:lnTo>
                    <a:pt x="17731" y="3337"/>
                  </a:lnTo>
                  <a:lnTo>
                    <a:pt x="17707" y="3191"/>
                  </a:lnTo>
                  <a:lnTo>
                    <a:pt x="17658" y="3045"/>
                  </a:lnTo>
                  <a:lnTo>
                    <a:pt x="17610" y="2899"/>
                  </a:lnTo>
                  <a:lnTo>
                    <a:pt x="17512" y="2777"/>
                  </a:lnTo>
                  <a:lnTo>
                    <a:pt x="17390" y="2679"/>
                  </a:lnTo>
                  <a:lnTo>
                    <a:pt x="17244" y="2631"/>
                  </a:lnTo>
                  <a:lnTo>
                    <a:pt x="17098" y="2582"/>
                  </a:lnTo>
                  <a:lnTo>
                    <a:pt x="16952" y="2558"/>
                  </a:lnTo>
                  <a:lnTo>
                    <a:pt x="16952" y="2558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42" name="Shape 461"/>
            <p:cNvSpPr/>
            <p:nvPr/>
          </p:nvSpPr>
          <p:spPr>
            <a:xfrm>
              <a:off x="1398225" y="386675"/>
              <a:ext cx="142500" cy="25"/>
            </a:xfrm>
            <a:custGeom>
              <a:avLst/>
              <a:gdLst/>
              <a:ahLst/>
              <a:cxnLst/>
              <a:rect l="0" t="0" r="0" b="0"/>
              <a:pathLst>
                <a:path w="5700" h="1" fill="none" extrusionOk="0">
                  <a:moveTo>
                    <a:pt x="5700" y="1"/>
                  </a:moveTo>
                  <a:lnTo>
                    <a:pt x="1" y="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43" name="Shape 462"/>
            <p:cNvSpPr/>
            <p:nvPr/>
          </p:nvSpPr>
          <p:spPr>
            <a:xfrm>
              <a:off x="1370225" y="450000"/>
              <a:ext cx="198500" cy="197900"/>
            </a:xfrm>
            <a:custGeom>
              <a:avLst/>
              <a:gdLst/>
              <a:ahLst/>
              <a:cxnLst/>
              <a:rect l="0" t="0" r="0" b="0"/>
              <a:pathLst>
                <a:path w="7940" h="7916" fill="none" extrusionOk="0">
                  <a:moveTo>
                    <a:pt x="3970" y="7916"/>
                  </a:moveTo>
                  <a:lnTo>
                    <a:pt x="3970" y="7916"/>
                  </a:lnTo>
                  <a:lnTo>
                    <a:pt x="3556" y="7892"/>
                  </a:lnTo>
                  <a:lnTo>
                    <a:pt x="3166" y="7843"/>
                  </a:lnTo>
                  <a:lnTo>
                    <a:pt x="2801" y="7745"/>
                  </a:lnTo>
                  <a:lnTo>
                    <a:pt x="2436" y="7624"/>
                  </a:lnTo>
                  <a:lnTo>
                    <a:pt x="2070" y="7453"/>
                  </a:lnTo>
                  <a:lnTo>
                    <a:pt x="1754" y="7258"/>
                  </a:lnTo>
                  <a:lnTo>
                    <a:pt x="1462" y="7015"/>
                  </a:lnTo>
                  <a:lnTo>
                    <a:pt x="1169" y="6771"/>
                  </a:lnTo>
                  <a:lnTo>
                    <a:pt x="901" y="6479"/>
                  </a:lnTo>
                  <a:lnTo>
                    <a:pt x="682" y="6187"/>
                  </a:lnTo>
                  <a:lnTo>
                    <a:pt x="487" y="5846"/>
                  </a:lnTo>
                  <a:lnTo>
                    <a:pt x="317" y="5505"/>
                  </a:lnTo>
                  <a:lnTo>
                    <a:pt x="195" y="5139"/>
                  </a:lnTo>
                  <a:lnTo>
                    <a:pt x="98" y="4750"/>
                  </a:lnTo>
                  <a:lnTo>
                    <a:pt x="25" y="4360"/>
                  </a:lnTo>
                  <a:lnTo>
                    <a:pt x="0" y="3970"/>
                  </a:lnTo>
                  <a:lnTo>
                    <a:pt x="0" y="3970"/>
                  </a:lnTo>
                  <a:lnTo>
                    <a:pt x="25" y="3556"/>
                  </a:lnTo>
                  <a:lnTo>
                    <a:pt x="98" y="3167"/>
                  </a:lnTo>
                  <a:lnTo>
                    <a:pt x="195" y="2777"/>
                  </a:lnTo>
                  <a:lnTo>
                    <a:pt x="317" y="2412"/>
                  </a:lnTo>
                  <a:lnTo>
                    <a:pt x="487" y="2071"/>
                  </a:lnTo>
                  <a:lnTo>
                    <a:pt x="682" y="1754"/>
                  </a:lnTo>
                  <a:lnTo>
                    <a:pt x="901" y="1437"/>
                  </a:lnTo>
                  <a:lnTo>
                    <a:pt x="1169" y="1170"/>
                  </a:lnTo>
                  <a:lnTo>
                    <a:pt x="1462" y="902"/>
                  </a:lnTo>
                  <a:lnTo>
                    <a:pt x="1754" y="682"/>
                  </a:lnTo>
                  <a:lnTo>
                    <a:pt x="2070" y="488"/>
                  </a:lnTo>
                  <a:lnTo>
                    <a:pt x="2436" y="317"/>
                  </a:lnTo>
                  <a:lnTo>
                    <a:pt x="2801" y="171"/>
                  </a:lnTo>
                  <a:lnTo>
                    <a:pt x="3166" y="74"/>
                  </a:lnTo>
                  <a:lnTo>
                    <a:pt x="3556" y="25"/>
                  </a:lnTo>
                  <a:lnTo>
                    <a:pt x="3970" y="1"/>
                  </a:lnTo>
                  <a:lnTo>
                    <a:pt x="3970" y="1"/>
                  </a:lnTo>
                  <a:lnTo>
                    <a:pt x="4384" y="25"/>
                  </a:lnTo>
                  <a:lnTo>
                    <a:pt x="4774" y="74"/>
                  </a:lnTo>
                  <a:lnTo>
                    <a:pt x="5139" y="171"/>
                  </a:lnTo>
                  <a:lnTo>
                    <a:pt x="5505" y="317"/>
                  </a:lnTo>
                  <a:lnTo>
                    <a:pt x="5870" y="488"/>
                  </a:lnTo>
                  <a:lnTo>
                    <a:pt x="6186" y="682"/>
                  </a:lnTo>
                  <a:lnTo>
                    <a:pt x="6479" y="902"/>
                  </a:lnTo>
                  <a:lnTo>
                    <a:pt x="6771" y="1170"/>
                  </a:lnTo>
                  <a:lnTo>
                    <a:pt x="7039" y="1437"/>
                  </a:lnTo>
                  <a:lnTo>
                    <a:pt x="7258" y="1754"/>
                  </a:lnTo>
                  <a:lnTo>
                    <a:pt x="7453" y="2071"/>
                  </a:lnTo>
                  <a:lnTo>
                    <a:pt x="7623" y="2412"/>
                  </a:lnTo>
                  <a:lnTo>
                    <a:pt x="7745" y="2777"/>
                  </a:lnTo>
                  <a:lnTo>
                    <a:pt x="7843" y="3167"/>
                  </a:lnTo>
                  <a:lnTo>
                    <a:pt x="7916" y="3556"/>
                  </a:lnTo>
                  <a:lnTo>
                    <a:pt x="7940" y="3970"/>
                  </a:lnTo>
                  <a:lnTo>
                    <a:pt x="7940" y="3970"/>
                  </a:lnTo>
                  <a:lnTo>
                    <a:pt x="7916" y="4360"/>
                  </a:lnTo>
                  <a:lnTo>
                    <a:pt x="7843" y="4750"/>
                  </a:lnTo>
                  <a:lnTo>
                    <a:pt x="7745" y="5139"/>
                  </a:lnTo>
                  <a:lnTo>
                    <a:pt x="7623" y="5505"/>
                  </a:lnTo>
                  <a:lnTo>
                    <a:pt x="7453" y="5846"/>
                  </a:lnTo>
                  <a:lnTo>
                    <a:pt x="7258" y="6187"/>
                  </a:lnTo>
                  <a:lnTo>
                    <a:pt x="7039" y="6479"/>
                  </a:lnTo>
                  <a:lnTo>
                    <a:pt x="6771" y="6771"/>
                  </a:lnTo>
                  <a:lnTo>
                    <a:pt x="6479" y="7015"/>
                  </a:lnTo>
                  <a:lnTo>
                    <a:pt x="6186" y="7258"/>
                  </a:lnTo>
                  <a:lnTo>
                    <a:pt x="5870" y="7453"/>
                  </a:lnTo>
                  <a:lnTo>
                    <a:pt x="5505" y="7624"/>
                  </a:lnTo>
                  <a:lnTo>
                    <a:pt x="5139" y="7745"/>
                  </a:lnTo>
                  <a:lnTo>
                    <a:pt x="4774" y="7843"/>
                  </a:lnTo>
                  <a:lnTo>
                    <a:pt x="4384" y="7892"/>
                  </a:lnTo>
                  <a:lnTo>
                    <a:pt x="3970" y="7916"/>
                  </a:lnTo>
                  <a:lnTo>
                    <a:pt x="3970" y="7916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44" name="Shape 463"/>
            <p:cNvSpPr/>
            <p:nvPr/>
          </p:nvSpPr>
          <p:spPr>
            <a:xfrm>
              <a:off x="1403100" y="482875"/>
              <a:ext cx="132750" cy="132150"/>
            </a:xfrm>
            <a:custGeom>
              <a:avLst/>
              <a:gdLst/>
              <a:ahLst/>
              <a:cxnLst/>
              <a:rect l="0" t="0" r="0" b="0"/>
              <a:pathLst>
                <a:path w="5310" h="5286" fill="none" extrusionOk="0">
                  <a:moveTo>
                    <a:pt x="2655" y="5286"/>
                  </a:moveTo>
                  <a:lnTo>
                    <a:pt x="2655" y="5286"/>
                  </a:lnTo>
                  <a:lnTo>
                    <a:pt x="2387" y="5286"/>
                  </a:lnTo>
                  <a:lnTo>
                    <a:pt x="2119" y="5237"/>
                  </a:lnTo>
                  <a:lnTo>
                    <a:pt x="1876" y="5164"/>
                  </a:lnTo>
                  <a:lnTo>
                    <a:pt x="1632" y="5091"/>
                  </a:lnTo>
                  <a:lnTo>
                    <a:pt x="1389" y="4969"/>
                  </a:lnTo>
                  <a:lnTo>
                    <a:pt x="1169" y="4847"/>
                  </a:lnTo>
                  <a:lnTo>
                    <a:pt x="975" y="4677"/>
                  </a:lnTo>
                  <a:lnTo>
                    <a:pt x="780" y="4506"/>
                  </a:lnTo>
                  <a:lnTo>
                    <a:pt x="609" y="4336"/>
                  </a:lnTo>
                  <a:lnTo>
                    <a:pt x="463" y="4117"/>
                  </a:lnTo>
                  <a:lnTo>
                    <a:pt x="317" y="3897"/>
                  </a:lnTo>
                  <a:lnTo>
                    <a:pt x="220" y="3678"/>
                  </a:lnTo>
                  <a:lnTo>
                    <a:pt x="122" y="3435"/>
                  </a:lnTo>
                  <a:lnTo>
                    <a:pt x="74" y="3191"/>
                  </a:lnTo>
                  <a:lnTo>
                    <a:pt x="25" y="2923"/>
                  </a:lnTo>
                  <a:lnTo>
                    <a:pt x="0" y="2655"/>
                  </a:lnTo>
                  <a:lnTo>
                    <a:pt x="0" y="2655"/>
                  </a:lnTo>
                  <a:lnTo>
                    <a:pt x="25" y="2387"/>
                  </a:lnTo>
                  <a:lnTo>
                    <a:pt x="74" y="2120"/>
                  </a:lnTo>
                  <a:lnTo>
                    <a:pt x="122" y="1852"/>
                  </a:lnTo>
                  <a:lnTo>
                    <a:pt x="220" y="1608"/>
                  </a:lnTo>
                  <a:lnTo>
                    <a:pt x="317" y="1389"/>
                  </a:lnTo>
                  <a:lnTo>
                    <a:pt x="463" y="1170"/>
                  </a:lnTo>
                  <a:lnTo>
                    <a:pt x="609" y="975"/>
                  </a:lnTo>
                  <a:lnTo>
                    <a:pt x="780" y="780"/>
                  </a:lnTo>
                  <a:lnTo>
                    <a:pt x="975" y="610"/>
                  </a:lnTo>
                  <a:lnTo>
                    <a:pt x="1169" y="463"/>
                  </a:lnTo>
                  <a:lnTo>
                    <a:pt x="1389" y="317"/>
                  </a:lnTo>
                  <a:lnTo>
                    <a:pt x="1632" y="220"/>
                  </a:lnTo>
                  <a:lnTo>
                    <a:pt x="1876" y="122"/>
                  </a:lnTo>
                  <a:lnTo>
                    <a:pt x="2119" y="49"/>
                  </a:lnTo>
                  <a:lnTo>
                    <a:pt x="2387" y="25"/>
                  </a:lnTo>
                  <a:lnTo>
                    <a:pt x="2655" y="1"/>
                  </a:lnTo>
                  <a:lnTo>
                    <a:pt x="2655" y="1"/>
                  </a:lnTo>
                  <a:lnTo>
                    <a:pt x="2923" y="25"/>
                  </a:lnTo>
                  <a:lnTo>
                    <a:pt x="3191" y="49"/>
                  </a:lnTo>
                  <a:lnTo>
                    <a:pt x="3435" y="122"/>
                  </a:lnTo>
                  <a:lnTo>
                    <a:pt x="3678" y="220"/>
                  </a:lnTo>
                  <a:lnTo>
                    <a:pt x="3922" y="317"/>
                  </a:lnTo>
                  <a:lnTo>
                    <a:pt x="4141" y="463"/>
                  </a:lnTo>
                  <a:lnTo>
                    <a:pt x="4336" y="610"/>
                  </a:lnTo>
                  <a:lnTo>
                    <a:pt x="4530" y="780"/>
                  </a:lnTo>
                  <a:lnTo>
                    <a:pt x="4701" y="975"/>
                  </a:lnTo>
                  <a:lnTo>
                    <a:pt x="4847" y="1170"/>
                  </a:lnTo>
                  <a:lnTo>
                    <a:pt x="4993" y="1389"/>
                  </a:lnTo>
                  <a:lnTo>
                    <a:pt x="5091" y="1608"/>
                  </a:lnTo>
                  <a:lnTo>
                    <a:pt x="5188" y="1852"/>
                  </a:lnTo>
                  <a:lnTo>
                    <a:pt x="5237" y="2120"/>
                  </a:lnTo>
                  <a:lnTo>
                    <a:pt x="5285" y="2387"/>
                  </a:lnTo>
                  <a:lnTo>
                    <a:pt x="5310" y="2655"/>
                  </a:lnTo>
                  <a:lnTo>
                    <a:pt x="5310" y="2655"/>
                  </a:lnTo>
                  <a:lnTo>
                    <a:pt x="5285" y="2923"/>
                  </a:lnTo>
                  <a:lnTo>
                    <a:pt x="5237" y="3191"/>
                  </a:lnTo>
                  <a:lnTo>
                    <a:pt x="5188" y="3435"/>
                  </a:lnTo>
                  <a:lnTo>
                    <a:pt x="5091" y="3678"/>
                  </a:lnTo>
                  <a:lnTo>
                    <a:pt x="4993" y="3897"/>
                  </a:lnTo>
                  <a:lnTo>
                    <a:pt x="4847" y="4117"/>
                  </a:lnTo>
                  <a:lnTo>
                    <a:pt x="4701" y="4336"/>
                  </a:lnTo>
                  <a:lnTo>
                    <a:pt x="4530" y="4506"/>
                  </a:lnTo>
                  <a:lnTo>
                    <a:pt x="4336" y="4677"/>
                  </a:lnTo>
                  <a:lnTo>
                    <a:pt x="4141" y="4847"/>
                  </a:lnTo>
                  <a:lnTo>
                    <a:pt x="3922" y="4969"/>
                  </a:lnTo>
                  <a:lnTo>
                    <a:pt x="3678" y="5091"/>
                  </a:lnTo>
                  <a:lnTo>
                    <a:pt x="3435" y="5164"/>
                  </a:lnTo>
                  <a:lnTo>
                    <a:pt x="3191" y="5237"/>
                  </a:lnTo>
                  <a:lnTo>
                    <a:pt x="2923" y="5286"/>
                  </a:lnTo>
                  <a:lnTo>
                    <a:pt x="2655" y="5286"/>
                  </a:lnTo>
                  <a:lnTo>
                    <a:pt x="2655" y="5286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45" name="Shape 464"/>
            <p:cNvSpPr/>
            <p:nvPr/>
          </p:nvSpPr>
          <p:spPr>
            <a:xfrm>
              <a:off x="1588800" y="435400"/>
              <a:ext cx="66400" cy="43850"/>
            </a:xfrm>
            <a:custGeom>
              <a:avLst/>
              <a:gdLst/>
              <a:ahLst/>
              <a:cxnLst/>
              <a:rect l="0" t="0" r="0" b="0"/>
              <a:pathLst>
                <a:path w="2656" h="1754" fill="none" extrusionOk="0">
                  <a:moveTo>
                    <a:pt x="2655" y="1266"/>
                  </a:moveTo>
                  <a:lnTo>
                    <a:pt x="2655" y="1266"/>
                  </a:lnTo>
                  <a:lnTo>
                    <a:pt x="2655" y="1364"/>
                  </a:lnTo>
                  <a:lnTo>
                    <a:pt x="2631" y="1461"/>
                  </a:lnTo>
                  <a:lnTo>
                    <a:pt x="2582" y="1534"/>
                  </a:lnTo>
                  <a:lnTo>
                    <a:pt x="2509" y="1607"/>
                  </a:lnTo>
                  <a:lnTo>
                    <a:pt x="2461" y="1680"/>
                  </a:lnTo>
                  <a:lnTo>
                    <a:pt x="2363" y="1705"/>
                  </a:lnTo>
                  <a:lnTo>
                    <a:pt x="2266" y="1754"/>
                  </a:lnTo>
                  <a:lnTo>
                    <a:pt x="2168" y="1754"/>
                  </a:lnTo>
                  <a:lnTo>
                    <a:pt x="488" y="1754"/>
                  </a:lnTo>
                  <a:lnTo>
                    <a:pt x="488" y="1754"/>
                  </a:lnTo>
                  <a:lnTo>
                    <a:pt x="390" y="1754"/>
                  </a:lnTo>
                  <a:lnTo>
                    <a:pt x="293" y="1705"/>
                  </a:lnTo>
                  <a:lnTo>
                    <a:pt x="220" y="1680"/>
                  </a:lnTo>
                  <a:lnTo>
                    <a:pt x="147" y="1607"/>
                  </a:lnTo>
                  <a:lnTo>
                    <a:pt x="74" y="1534"/>
                  </a:lnTo>
                  <a:lnTo>
                    <a:pt x="49" y="1461"/>
                  </a:lnTo>
                  <a:lnTo>
                    <a:pt x="1" y="1364"/>
                  </a:lnTo>
                  <a:lnTo>
                    <a:pt x="1" y="1266"/>
                  </a:lnTo>
                  <a:lnTo>
                    <a:pt x="1" y="487"/>
                  </a:lnTo>
                  <a:lnTo>
                    <a:pt x="1" y="487"/>
                  </a:lnTo>
                  <a:lnTo>
                    <a:pt x="1" y="390"/>
                  </a:lnTo>
                  <a:lnTo>
                    <a:pt x="49" y="292"/>
                  </a:lnTo>
                  <a:lnTo>
                    <a:pt x="74" y="219"/>
                  </a:lnTo>
                  <a:lnTo>
                    <a:pt x="147" y="146"/>
                  </a:lnTo>
                  <a:lnTo>
                    <a:pt x="220" y="73"/>
                  </a:lnTo>
                  <a:lnTo>
                    <a:pt x="293" y="49"/>
                  </a:lnTo>
                  <a:lnTo>
                    <a:pt x="390" y="0"/>
                  </a:lnTo>
                  <a:lnTo>
                    <a:pt x="488" y="0"/>
                  </a:lnTo>
                  <a:lnTo>
                    <a:pt x="2168" y="0"/>
                  </a:lnTo>
                  <a:lnTo>
                    <a:pt x="2168" y="0"/>
                  </a:lnTo>
                  <a:lnTo>
                    <a:pt x="2266" y="0"/>
                  </a:lnTo>
                  <a:lnTo>
                    <a:pt x="2363" y="49"/>
                  </a:lnTo>
                  <a:lnTo>
                    <a:pt x="2461" y="73"/>
                  </a:lnTo>
                  <a:lnTo>
                    <a:pt x="2509" y="146"/>
                  </a:lnTo>
                  <a:lnTo>
                    <a:pt x="2582" y="219"/>
                  </a:lnTo>
                  <a:lnTo>
                    <a:pt x="2631" y="292"/>
                  </a:lnTo>
                  <a:lnTo>
                    <a:pt x="2655" y="390"/>
                  </a:lnTo>
                  <a:lnTo>
                    <a:pt x="2655" y="487"/>
                  </a:lnTo>
                  <a:lnTo>
                    <a:pt x="2655" y="1266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grpSp>
        <p:nvGrpSpPr>
          <p:cNvPr id="46" name="Shape 514"/>
          <p:cNvGrpSpPr/>
          <p:nvPr/>
        </p:nvGrpSpPr>
        <p:grpSpPr>
          <a:xfrm>
            <a:off x="4812659" y="992467"/>
            <a:ext cx="366457" cy="366436"/>
            <a:chOff x="1923675" y="1633650"/>
            <a:chExt cx="436000" cy="435975"/>
          </a:xfrm>
        </p:grpSpPr>
        <p:sp>
          <p:nvSpPr>
            <p:cNvPr id="47" name="Shape 515"/>
            <p:cNvSpPr/>
            <p:nvPr/>
          </p:nvSpPr>
          <p:spPr>
            <a:xfrm>
              <a:off x="2209250" y="1633650"/>
              <a:ext cx="150425" cy="150425"/>
            </a:xfrm>
            <a:custGeom>
              <a:avLst/>
              <a:gdLst/>
              <a:ahLst/>
              <a:cxnLst/>
              <a:rect l="0" t="0" r="0" b="0"/>
              <a:pathLst>
                <a:path w="6017" h="6017" fill="none" extrusionOk="0">
                  <a:moveTo>
                    <a:pt x="5846" y="3605"/>
                  </a:moveTo>
                  <a:lnTo>
                    <a:pt x="2412" y="171"/>
                  </a:lnTo>
                  <a:lnTo>
                    <a:pt x="2412" y="171"/>
                  </a:lnTo>
                  <a:lnTo>
                    <a:pt x="2314" y="98"/>
                  </a:lnTo>
                  <a:lnTo>
                    <a:pt x="2217" y="49"/>
                  </a:lnTo>
                  <a:lnTo>
                    <a:pt x="2095" y="25"/>
                  </a:lnTo>
                  <a:lnTo>
                    <a:pt x="1997" y="1"/>
                  </a:lnTo>
                  <a:lnTo>
                    <a:pt x="1876" y="25"/>
                  </a:lnTo>
                  <a:lnTo>
                    <a:pt x="1778" y="49"/>
                  </a:lnTo>
                  <a:lnTo>
                    <a:pt x="1681" y="98"/>
                  </a:lnTo>
                  <a:lnTo>
                    <a:pt x="1583" y="171"/>
                  </a:lnTo>
                  <a:lnTo>
                    <a:pt x="0" y="1778"/>
                  </a:lnTo>
                  <a:lnTo>
                    <a:pt x="4238" y="6016"/>
                  </a:lnTo>
                  <a:lnTo>
                    <a:pt x="5846" y="4433"/>
                  </a:lnTo>
                  <a:lnTo>
                    <a:pt x="5846" y="4433"/>
                  </a:lnTo>
                  <a:lnTo>
                    <a:pt x="5919" y="4336"/>
                  </a:lnTo>
                  <a:lnTo>
                    <a:pt x="5967" y="4238"/>
                  </a:lnTo>
                  <a:lnTo>
                    <a:pt x="5992" y="4141"/>
                  </a:lnTo>
                  <a:lnTo>
                    <a:pt x="6016" y="4019"/>
                  </a:lnTo>
                  <a:lnTo>
                    <a:pt x="5992" y="3922"/>
                  </a:lnTo>
                  <a:lnTo>
                    <a:pt x="5967" y="3800"/>
                  </a:lnTo>
                  <a:lnTo>
                    <a:pt x="5919" y="3703"/>
                  </a:lnTo>
                  <a:lnTo>
                    <a:pt x="5846" y="3605"/>
                  </a:lnTo>
                  <a:lnTo>
                    <a:pt x="5846" y="3605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48" name="Shape 516"/>
            <p:cNvSpPr/>
            <p:nvPr/>
          </p:nvSpPr>
          <p:spPr>
            <a:xfrm>
              <a:off x="2019900" y="1757250"/>
              <a:ext cx="261825" cy="261850"/>
            </a:xfrm>
            <a:custGeom>
              <a:avLst/>
              <a:gdLst/>
              <a:ahLst/>
              <a:cxnLst/>
              <a:rect l="0" t="0" r="0" b="0"/>
              <a:pathLst>
                <a:path w="10473" h="10474" fill="none" extrusionOk="0">
                  <a:moveTo>
                    <a:pt x="10473" y="1"/>
                  </a:moveTo>
                  <a:lnTo>
                    <a:pt x="0" y="10473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49" name="Shape 517"/>
            <p:cNvSpPr/>
            <p:nvPr/>
          </p:nvSpPr>
          <p:spPr>
            <a:xfrm>
              <a:off x="1923675" y="1681150"/>
              <a:ext cx="388500" cy="388475"/>
            </a:xfrm>
            <a:custGeom>
              <a:avLst/>
              <a:gdLst/>
              <a:ahLst/>
              <a:cxnLst/>
              <a:rect l="0" t="0" r="0" b="0"/>
              <a:pathLst>
                <a:path w="15540" h="15539" fill="none" extrusionOk="0">
                  <a:moveTo>
                    <a:pt x="11277" y="0"/>
                  </a:moveTo>
                  <a:lnTo>
                    <a:pt x="756" y="10546"/>
                  </a:lnTo>
                  <a:lnTo>
                    <a:pt x="756" y="10546"/>
                  </a:lnTo>
                  <a:lnTo>
                    <a:pt x="683" y="10619"/>
                  </a:lnTo>
                  <a:lnTo>
                    <a:pt x="634" y="10692"/>
                  </a:lnTo>
                  <a:lnTo>
                    <a:pt x="610" y="10765"/>
                  </a:lnTo>
                  <a:lnTo>
                    <a:pt x="585" y="10863"/>
                  </a:lnTo>
                  <a:lnTo>
                    <a:pt x="1" y="14881"/>
                  </a:lnTo>
                  <a:lnTo>
                    <a:pt x="1" y="14881"/>
                  </a:lnTo>
                  <a:lnTo>
                    <a:pt x="1" y="15003"/>
                  </a:lnTo>
                  <a:lnTo>
                    <a:pt x="25" y="15149"/>
                  </a:lnTo>
                  <a:lnTo>
                    <a:pt x="98" y="15271"/>
                  </a:lnTo>
                  <a:lnTo>
                    <a:pt x="171" y="15368"/>
                  </a:lnTo>
                  <a:lnTo>
                    <a:pt x="171" y="15368"/>
                  </a:lnTo>
                  <a:lnTo>
                    <a:pt x="269" y="15441"/>
                  </a:lnTo>
                  <a:lnTo>
                    <a:pt x="366" y="15490"/>
                  </a:lnTo>
                  <a:lnTo>
                    <a:pt x="464" y="15514"/>
                  </a:lnTo>
                  <a:lnTo>
                    <a:pt x="585" y="15539"/>
                  </a:lnTo>
                  <a:lnTo>
                    <a:pt x="585" y="15539"/>
                  </a:lnTo>
                  <a:lnTo>
                    <a:pt x="659" y="15539"/>
                  </a:lnTo>
                  <a:lnTo>
                    <a:pt x="4677" y="14954"/>
                  </a:lnTo>
                  <a:lnTo>
                    <a:pt x="4677" y="14954"/>
                  </a:lnTo>
                  <a:lnTo>
                    <a:pt x="4848" y="14905"/>
                  </a:lnTo>
                  <a:lnTo>
                    <a:pt x="4921" y="14857"/>
                  </a:lnTo>
                  <a:lnTo>
                    <a:pt x="4994" y="14784"/>
                  </a:lnTo>
                  <a:lnTo>
                    <a:pt x="15539" y="4262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50" name="Shape 518"/>
            <p:cNvSpPr/>
            <p:nvPr/>
          </p:nvSpPr>
          <p:spPr>
            <a:xfrm>
              <a:off x="1974225" y="1711575"/>
              <a:ext cx="261825" cy="261850"/>
            </a:xfrm>
            <a:custGeom>
              <a:avLst/>
              <a:gdLst/>
              <a:ahLst/>
              <a:cxnLst/>
              <a:rect l="0" t="0" r="0" b="0"/>
              <a:pathLst>
                <a:path w="10473" h="10474" fill="none" extrusionOk="0">
                  <a:moveTo>
                    <a:pt x="0" y="10474"/>
                  </a:moveTo>
                  <a:lnTo>
                    <a:pt x="10473" y="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51" name="Shape 519"/>
            <p:cNvSpPr/>
            <p:nvPr/>
          </p:nvSpPr>
          <p:spPr>
            <a:xfrm>
              <a:off x="1934650" y="2014200"/>
              <a:ext cx="44475" cy="44475"/>
            </a:xfrm>
            <a:custGeom>
              <a:avLst/>
              <a:gdLst/>
              <a:ahLst/>
              <a:cxnLst/>
              <a:rect l="0" t="0" r="0" b="0"/>
              <a:pathLst>
                <a:path w="1779" h="1779" fill="none" extrusionOk="0">
                  <a:moveTo>
                    <a:pt x="1778" y="1778"/>
                  </a:move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52" name="Shape 520"/>
            <p:cNvSpPr/>
            <p:nvPr/>
          </p:nvSpPr>
          <p:spPr>
            <a:xfrm>
              <a:off x="1944375" y="1947225"/>
              <a:ext cx="101725" cy="101700"/>
            </a:xfrm>
            <a:custGeom>
              <a:avLst/>
              <a:gdLst/>
              <a:ahLst/>
              <a:cxnLst/>
              <a:rect l="0" t="0" r="0" b="0"/>
              <a:pathLst>
                <a:path w="4069" h="4068" fill="none" extrusionOk="0">
                  <a:moveTo>
                    <a:pt x="1" y="49"/>
                  </a:moveTo>
                  <a:lnTo>
                    <a:pt x="1" y="49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4068" y="4043"/>
                  </a:lnTo>
                  <a:lnTo>
                    <a:pt x="4068" y="4043"/>
                  </a:lnTo>
                  <a:lnTo>
                    <a:pt x="4068" y="4043"/>
                  </a:lnTo>
                  <a:lnTo>
                    <a:pt x="4020" y="4068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grpSp>
        <p:nvGrpSpPr>
          <p:cNvPr id="53" name="Shape 643"/>
          <p:cNvGrpSpPr/>
          <p:nvPr/>
        </p:nvGrpSpPr>
        <p:grpSpPr>
          <a:xfrm>
            <a:off x="1941091" y="3112877"/>
            <a:ext cx="369525" cy="268182"/>
            <a:chOff x="3932350" y="3714775"/>
            <a:chExt cx="439650" cy="319075"/>
          </a:xfrm>
        </p:grpSpPr>
        <p:sp>
          <p:nvSpPr>
            <p:cNvPr id="54" name="Shape 644"/>
            <p:cNvSpPr/>
            <p:nvPr/>
          </p:nvSpPr>
          <p:spPr>
            <a:xfrm>
              <a:off x="3932350" y="3714775"/>
              <a:ext cx="439650" cy="319075"/>
            </a:xfrm>
            <a:custGeom>
              <a:avLst/>
              <a:gdLst/>
              <a:ahLst/>
              <a:cxnLst/>
              <a:rect l="0" t="0" r="0" b="0"/>
              <a:pathLst>
                <a:path w="17586" h="12763" fill="none" extrusionOk="0">
                  <a:moveTo>
                    <a:pt x="1" y="1"/>
                  </a:moveTo>
                  <a:lnTo>
                    <a:pt x="1" y="12276"/>
                  </a:lnTo>
                  <a:lnTo>
                    <a:pt x="1" y="12276"/>
                  </a:lnTo>
                  <a:lnTo>
                    <a:pt x="1" y="12373"/>
                  </a:lnTo>
                  <a:lnTo>
                    <a:pt x="25" y="12471"/>
                  </a:lnTo>
                  <a:lnTo>
                    <a:pt x="74" y="12544"/>
                  </a:lnTo>
                  <a:lnTo>
                    <a:pt x="123" y="12617"/>
                  </a:lnTo>
                  <a:lnTo>
                    <a:pt x="196" y="12690"/>
                  </a:lnTo>
                  <a:lnTo>
                    <a:pt x="293" y="12714"/>
                  </a:lnTo>
                  <a:lnTo>
                    <a:pt x="366" y="12763"/>
                  </a:lnTo>
                  <a:lnTo>
                    <a:pt x="488" y="12763"/>
                  </a:lnTo>
                  <a:lnTo>
                    <a:pt x="17585" y="12763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55" name="Shape 645"/>
            <p:cNvSpPr/>
            <p:nvPr/>
          </p:nvSpPr>
          <p:spPr>
            <a:xfrm>
              <a:off x="3970100" y="3862750"/>
              <a:ext cx="77350" cy="132750"/>
            </a:xfrm>
            <a:custGeom>
              <a:avLst/>
              <a:gdLst/>
              <a:ahLst/>
              <a:cxnLst/>
              <a:rect l="0" t="0" r="0" b="0"/>
              <a:pathLst>
                <a:path w="3094" h="5310" fill="none" extrusionOk="0">
                  <a:moveTo>
                    <a:pt x="3094" y="530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1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5309"/>
                  </a:lnTo>
                  <a:lnTo>
                    <a:pt x="3094" y="5309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56" name="Shape 646"/>
            <p:cNvSpPr/>
            <p:nvPr/>
          </p:nvSpPr>
          <p:spPr>
            <a:xfrm>
              <a:off x="4278800" y="3862750"/>
              <a:ext cx="77350" cy="132750"/>
            </a:xfrm>
            <a:custGeom>
              <a:avLst/>
              <a:gdLst/>
              <a:ahLst/>
              <a:cxnLst/>
              <a:rect l="0" t="0" r="0" b="0"/>
              <a:pathLst>
                <a:path w="3094" h="5310" fill="none" extrusionOk="0">
                  <a:moveTo>
                    <a:pt x="3094" y="530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0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5309"/>
                  </a:lnTo>
                  <a:lnTo>
                    <a:pt x="3094" y="5309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57" name="Shape 647"/>
            <p:cNvSpPr/>
            <p:nvPr/>
          </p:nvSpPr>
          <p:spPr>
            <a:xfrm>
              <a:off x="4073000" y="3716600"/>
              <a:ext cx="77350" cy="278900"/>
            </a:xfrm>
            <a:custGeom>
              <a:avLst/>
              <a:gdLst/>
              <a:ahLst/>
              <a:cxnLst/>
              <a:rect l="0" t="0" r="0" b="0"/>
              <a:pathLst>
                <a:path w="3094" h="11156" fill="none" extrusionOk="0">
                  <a:moveTo>
                    <a:pt x="3094" y="11155"/>
                  </a:moveTo>
                  <a:lnTo>
                    <a:pt x="3094" y="488"/>
                  </a:lnTo>
                  <a:lnTo>
                    <a:pt x="3094" y="488"/>
                  </a:lnTo>
                  <a:lnTo>
                    <a:pt x="3094" y="391"/>
                  </a:lnTo>
                  <a:lnTo>
                    <a:pt x="3070" y="293"/>
                  </a:lnTo>
                  <a:lnTo>
                    <a:pt x="3021" y="220"/>
                  </a:lnTo>
                  <a:lnTo>
                    <a:pt x="2948" y="147"/>
                  </a:lnTo>
                  <a:lnTo>
                    <a:pt x="2899" y="98"/>
                  </a:lnTo>
                  <a:lnTo>
                    <a:pt x="2802" y="50"/>
                  </a:lnTo>
                  <a:lnTo>
                    <a:pt x="2704" y="25"/>
                  </a:lnTo>
                  <a:lnTo>
                    <a:pt x="2607" y="1"/>
                  </a:lnTo>
                  <a:lnTo>
                    <a:pt x="488" y="1"/>
                  </a:lnTo>
                  <a:lnTo>
                    <a:pt x="488" y="1"/>
                  </a:lnTo>
                  <a:lnTo>
                    <a:pt x="391" y="25"/>
                  </a:lnTo>
                  <a:lnTo>
                    <a:pt x="293" y="50"/>
                  </a:lnTo>
                  <a:lnTo>
                    <a:pt x="220" y="98"/>
                  </a:lnTo>
                  <a:lnTo>
                    <a:pt x="147" y="147"/>
                  </a:lnTo>
                  <a:lnTo>
                    <a:pt x="74" y="220"/>
                  </a:lnTo>
                  <a:lnTo>
                    <a:pt x="50" y="293"/>
                  </a:lnTo>
                  <a:lnTo>
                    <a:pt x="1" y="391"/>
                  </a:lnTo>
                  <a:lnTo>
                    <a:pt x="1" y="488"/>
                  </a:lnTo>
                  <a:lnTo>
                    <a:pt x="1" y="11155"/>
                  </a:lnTo>
                  <a:lnTo>
                    <a:pt x="3094" y="11155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58" name="Shape 648"/>
            <p:cNvSpPr/>
            <p:nvPr/>
          </p:nvSpPr>
          <p:spPr>
            <a:xfrm>
              <a:off x="4175900" y="3787250"/>
              <a:ext cx="77350" cy="208250"/>
            </a:xfrm>
            <a:custGeom>
              <a:avLst/>
              <a:gdLst/>
              <a:ahLst/>
              <a:cxnLst/>
              <a:rect l="0" t="0" r="0" b="0"/>
              <a:pathLst>
                <a:path w="3094" h="8330" fill="none" extrusionOk="0">
                  <a:moveTo>
                    <a:pt x="3094" y="832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1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8329"/>
                  </a:lnTo>
                  <a:lnTo>
                    <a:pt x="3094" y="8329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grpSp>
        <p:nvGrpSpPr>
          <p:cNvPr id="59" name="Shape 601"/>
          <p:cNvGrpSpPr/>
          <p:nvPr/>
        </p:nvGrpSpPr>
        <p:grpSpPr>
          <a:xfrm>
            <a:off x="2631545" y="3785467"/>
            <a:ext cx="387932" cy="367466"/>
            <a:chOff x="2583100" y="2973775"/>
            <a:chExt cx="461550" cy="437200"/>
          </a:xfrm>
        </p:grpSpPr>
        <p:sp>
          <p:nvSpPr>
            <p:cNvPr id="60" name="Shape 602"/>
            <p:cNvSpPr/>
            <p:nvPr/>
          </p:nvSpPr>
          <p:spPr>
            <a:xfrm>
              <a:off x="2701225" y="3315975"/>
              <a:ext cx="225300" cy="95000"/>
            </a:xfrm>
            <a:custGeom>
              <a:avLst/>
              <a:gdLst/>
              <a:ahLst/>
              <a:cxnLst/>
              <a:rect l="0" t="0" r="0" b="0"/>
              <a:pathLst>
                <a:path w="9012" h="3800" fill="none" extrusionOk="0">
                  <a:moveTo>
                    <a:pt x="2947" y="0"/>
                  </a:moveTo>
                  <a:lnTo>
                    <a:pt x="2947" y="2947"/>
                  </a:lnTo>
                  <a:lnTo>
                    <a:pt x="853" y="2947"/>
                  </a:lnTo>
                  <a:lnTo>
                    <a:pt x="853" y="2947"/>
                  </a:lnTo>
                  <a:lnTo>
                    <a:pt x="682" y="2947"/>
                  </a:lnTo>
                  <a:lnTo>
                    <a:pt x="512" y="2996"/>
                  </a:lnTo>
                  <a:lnTo>
                    <a:pt x="365" y="3093"/>
                  </a:lnTo>
                  <a:lnTo>
                    <a:pt x="244" y="3191"/>
                  </a:lnTo>
                  <a:lnTo>
                    <a:pt x="146" y="3313"/>
                  </a:lnTo>
                  <a:lnTo>
                    <a:pt x="49" y="3459"/>
                  </a:lnTo>
                  <a:lnTo>
                    <a:pt x="0" y="3629"/>
                  </a:lnTo>
                  <a:lnTo>
                    <a:pt x="0" y="3800"/>
                  </a:lnTo>
                  <a:lnTo>
                    <a:pt x="9011" y="3800"/>
                  </a:lnTo>
                  <a:lnTo>
                    <a:pt x="9011" y="3800"/>
                  </a:lnTo>
                  <a:lnTo>
                    <a:pt x="9011" y="3629"/>
                  </a:lnTo>
                  <a:lnTo>
                    <a:pt x="8963" y="3459"/>
                  </a:lnTo>
                  <a:lnTo>
                    <a:pt x="8865" y="3313"/>
                  </a:lnTo>
                  <a:lnTo>
                    <a:pt x="8768" y="3191"/>
                  </a:lnTo>
                  <a:lnTo>
                    <a:pt x="8646" y="3093"/>
                  </a:lnTo>
                  <a:lnTo>
                    <a:pt x="8500" y="2996"/>
                  </a:lnTo>
                  <a:lnTo>
                    <a:pt x="8330" y="2947"/>
                  </a:lnTo>
                  <a:lnTo>
                    <a:pt x="8159" y="2947"/>
                  </a:lnTo>
                  <a:lnTo>
                    <a:pt x="6065" y="2947"/>
                  </a:lnTo>
                  <a:lnTo>
                    <a:pt x="6065" y="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61" name="Shape 603"/>
            <p:cNvSpPr/>
            <p:nvPr/>
          </p:nvSpPr>
          <p:spPr>
            <a:xfrm>
              <a:off x="2583100" y="2973775"/>
              <a:ext cx="461550" cy="336125"/>
            </a:xfrm>
            <a:custGeom>
              <a:avLst/>
              <a:gdLst/>
              <a:ahLst/>
              <a:cxnLst/>
              <a:rect l="0" t="0" r="0" b="0"/>
              <a:pathLst>
                <a:path w="18462" h="13445" fill="none" extrusionOk="0">
                  <a:moveTo>
                    <a:pt x="17974" y="1"/>
                  </a:moveTo>
                  <a:lnTo>
                    <a:pt x="487" y="1"/>
                  </a:lnTo>
                  <a:lnTo>
                    <a:pt x="487" y="1"/>
                  </a:lnTo>
                  <a:lnTo>
                    <a:pt x="390" y="1"/>
                  </a:lnTo>
                  <a:lnTo>
                    <a:pt x="317" y="50"/>
                  </a:lnTo>
                  <a:lnTo>
                    <a:pt x="220" y="74"/>
                  </a:lnTo>
                  <a:lnTo>
                    <a:pt x="146" y="147"/>
                  </a:lnTo>
                  <a:lnTo>
                    <a:pt x="98" y="220"/>
                  </a:lnTo>
                  <a:lnTo>
                    <a:pt x="49" y="293"/>
                  </a:lnTo>
                  <a:lnTo>
                    <a:pt x="25" y="390"/>
                  </a:lnTo>
                  <a:lnTo>
                    <a:pt x="0" y="488"/>
                  </a:lnTo>
                  <a:lnTo>
                    <a:pt x="0" y="12958"/>
                  </a:lnTo>
                  <a:lnTo>
                    <a:pt x="0" y="12958"/>
                  </a:lnTo>
                  <a:lnTo>
                    <a:pt x="25" y="13055"/>
                  </a:lnTo>
                  <a:lnTo>
                    <a:pt x="49" y="13152"/>
                  </a:lnTo>
                  <a:lnTo>
                    <a:pt x="98" y="13226"/>
                  </a:lnTo>
                  <a:lnTo>
                    <a:pt x="146" y="13299"/>
                  </a:lnTo>
                  <a:lnTo>
                    <a:pt x="220" y="13372"/>
                  </a:lnTo>
                  <a:lnTo>
                    <a:pt x="317" y="13396"/>
                  </a:lnTo>
                  <a:lnTo>
                    <a:pt x="390" y="13445"/>
                  </a:lnTo>
                  <a:lnTo>
                    <a:pt x="487" y="13445"/>
                  </a:lnTo>
                  <a:lnTo>
                    <a:pt x="17974" y="13445"/>
                  </a:lnTo>
                  <a:lnTo>
                    <a:pt x="17974" y="13445"/>
                  </a:lnTo>
                  <a:lnTo>
                    <a:pt x="18072" y="13445"/>
                  </a:lnTo>
                  <a:lnTo>
                    <a:pt x="18145" y="13396"/>
                  </a:lnTo>
                  <a:lnTo>
                    <a:pt x="18242" y="13372"/>
                  </a:lnTo>
                  <a:lnTo>
                    <a:pt x="18315" y="13299"/>
                  </a:lnTo>
                  <a:lnTo>
                    <a:pt x="18364" y="13226"/>
                  </a:lnTo>
                  <a:lnTo>
                    <a:pt x="18413" y="13152"/>
                  </a:lnTo>
                  <a:lnTo>
                    <a:pt x="18437" y="13055"/>
                  </a:lnTo>
                  <a:lnTo>
                    <a:pt x="18461" y="12958"/>
                  </a:lnTo>
                  <a:lnTo>
                    <a:pt x="18461" y="488"/>
                  </a:lnTo>
                  <a:lnTo>
                    <a:pt x="18461" y="488"/>
                  </a:lnTo>
                  <a:lnTo>
                    <a:pt x="18437" y="390"/>
                  </a:lnTo>
                  <a:lnTo>
                    <a:pt x="18413" y="293"/>
                  </a:lnTo>
                  <a:lnTo>
                    <a:pt x="18364" y="220"/>
                  </a:lnTo>
                  <a:lnTo>
                    <a:pt x="18315" y="147"/>
                  </a:lnTo>
                  <a:lnTo>
                    <a:pt x="18242" y="74"/>
                  </a:lnTo>
                  <a:lnTo>
                    <a:pt x="18145" y="50"/>
                  </a:lnTo>
                  <a:lnTo>
                    <a:pt x="18072" y="1"/>
                  </a:lnTo>
                  <a:lnTo>
                    <a:pt x="17974" y="1"/>
                  </a:lnTo>
                  <a:lnTo>
                    <a:pt x="17974" y="1"/>
                  </a:lnTo>
                  <a:close/>
                  <a:moveTo>
                    <a:pt x="17000" y="11983"/>
                  </a:moveTo>
                  <a:lnTo>
                    <a:pt x="1462" y="11983"/>
                  </a:lnTo>
                  <a:lnTo>
                    <a:pt x="1462" y="1462"/>
                  </a:lnTo>
                  <a:lnTo>
                    <a:pt x="17000" y="1462"/>
                  </a:lnTo>
                  <a:lnTo>
                    <a:pt x="17000" y="11983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62" name="文字方塊 61"/>
          <p:cNvSpPr txBox="1"/>
          <p:nvPr/>
        </p:nvSpPr>
        <p:spPr>
          <a:xfrm>
            <a:off x="3253074" y="2945616"/>
            <a:ext cx="5135022" cy="61555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zh-TW" sz="3400" b="1" dirty="0" smtClean="0">
                <a:solidFill>
                  <a:srgbClr val="FFC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2022</a:t>
            </a:r>
            <a:r>
              <a:rPr lang="zh-TW" altLang="en-US" sz="3400" b="1" dirty="0" smtClean="0">
                <a:solidFill>
                  <a:srgbClr val="FFC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實習機構公告說明會</a:t>
            </a:r>
            <a:endParaRPr lang="zh-TW" altLang="en-US" sz="3400" b="1" dirty="0">
              <a:solidFill>
                <a:srgbClr val="FFC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3" name="文字方塊 62"/>
          <p:cNvSpPr txBox="1"/>
          <p:nvPr/>
        </p:nvSpPr>
        <p:spPr>
          <a:xfrm>
            <a:off x="7189078" y="4166482"/>
            <a:ext cx="1602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TW" altLang="en-US" sz="1800" b="1" dirty="0" smtClean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王靜儀 老師</a:t>
            </a:r>
            <a:endParaRPr lang="en-US" altLang="zh-TW" sz="1800" b="1" dirty="0" smtClean="0">
              <a:solidFill>
                <a:schemeClr val="accent2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algn="r"/>
            <a:r>
              <a:rPr lang="en-US" altLang="zh-TW" sz="1800" b="1" dirty="0" smtClean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2022/01/13</a:t>
            </a:r>
            <a:endParaRPr lang="zh-TW" altLang="en-US" sz="1800" b="1" dirty="0">
              <a:solidFill>
                <a:schemeClr val="accent2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680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330200" y="304800"/>
            <a:ext cx="8521700" cy="4521200"/>
          </a:xfrm>
          <a:prstGeom prst="rect">
            <a:avLst/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zh-TW" sz="2400" b="1" dirty="0">
              <a:solidFill>
                <a:schemeClr val="accent2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653951" y="580241"/>
            <a:ext cx="2973169" cy="3277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zh-TW" altLang="en-US" sz="2400" b="1" dirty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文教相關產業</a:t>
            </a:r>
            <a:r>
              <a:rPr lang="zh-TW" altLang="en-US" sz="2400" b="1" dirty="0" smtClean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機構</a:t>
            </a:r>
            <a:r>
              <a:rPr lang="en-US" altLang="zh-TW" sz="2400" b="1" dirty="0" smtClean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2400" b="1" dirty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公部門</a:t>
            </a:r>
            <a:r>
              <a:rPr lang="en-US" altLang="zh-TW" sz="2400" b="1" dirty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endParaRPr lang="en-US" altLang="zh-TW" sz="1800" dirty="0" smtClean="0"/>
          </a:p>
          <a:p>
            <a:pPr fontAlgn="ctr"/>
            <a:r>
              <a:rPr lang="zh-TW" altLang="en-US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國立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臺灣工藝研究發展中心</a:t>
            </a:r>
          </a:p>
          <a:p>
            <a:pPr fontAlgn="ctr"/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國立科學工藝博物館</a:t>
            </a:r>
          </a:p>
          <a:p>
            <a:pPr fontAlgn="ctr"/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國立臺灣文學館</a:t>
            </a:r>
          </a:p>
          <a:p>
            <a:pPr fontAlgn="ctr"/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高雄市立美術館</a:t>
            </a:r>
          </a:p>
          <a:p>
            <a:pPr fontAlgn="ctr"/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桃園縣政府文化局</a:t>
            </a:r>
          </a:p>
          <a:p>
            <a:pPr fontAlgn="ctr"/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宜蘭縣政府文化局</a:t>
            </a:r>
          </a:p>
          <a:p>
            <a:pPr fontAlgn="ctr"/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新竹縣政府文化局</a:t>
            </a:r>
          </a:p>
          <a:p>
            <a:pPr fontAlgn="ctr"/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新北市政府</a:t>
            </a:r>
            <a:r>
              <a:rPr lang="zh-TW" altLang="en-US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文化局</a:t>
            </a:r>
            <a:endPara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8664793" y="534748"/>
            <a:ext cx="479207" cy="2413403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2" name="文字方塊 41"/>
          <p:cNvSpPr txBox="1"/>
          <p:nvPr/>
        </p:nvSpPr>
        <p:spPr>
          <a:xfrm>
            <a:off x="8664793" y="1113134"/>
            <a:ext cx="430887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 algn="ctr">
              <a:spcAft>
                <a:spcPts val="2400"/>
              </a:spcAft>
            </a:pPr>
            <a:r>
              <a:rPr lang="zh-TW" altLang="en-US" sz="16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實習機構介紹</a:t>
            </a:r>
            <a:endParaRPr lang="en-US" altLang="zh-TW" sz="16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4277746" y="534748"/>
            <a:ext cx="4220078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文化資產應用及展演設施產業</a:t>
            </a:r>
            <a:r>
              <a:rPr lang="en-US" altLang="zh-TW" sz="2400" b="1" dirty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2400" b="1" dirty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公部門</a:t>
            </a:r>
            <a:r>
              <a:rPr lang="en-US" altLang="zh-TW" sz="2400" b="1" dirty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endParaRPr lang="en-US" altLang="zh-TW" dirty="0" smtClean="0"/>
          </a:p>
          <a:p>
            <a:pPr fontAlgn="ctr"/>
            <a:endParaRPr lang="en-US" altLang="zh-TW" dirty="0" smtClean="0"/>
          </a:p>
          <a:p>
            <a:pPr fontAlgn="ctr"/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國立故宮博物院</a:t>
            </a:r>
          </a:p>
          <a:p>
            <a:pPr fontAlgn="ctr"/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國立中正紀念堂</a:t>
            </a:r>
          </a:p>
          <a:p>
            <a:pPr fontAlgn="ctr"/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國立歷史博物館</a:t>
            </a:r>
          </a:p>
          <a:p>
            <a:pPr fontAlgn="ctr"/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高雄市立文化局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駁二園區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fontAlgn="ctr"/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台北當代藝術館</a:t>
            </a:r>
          </a:p>
          <a:p>
            <a:pPr fontAlgn="ctr"/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文化部文化資產局</a:t>
            </a:r>
          </a:p>
          <a:p>
            <a:pPr fontAlgn="ctr"/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臺中市文化資產處</a:t>
            </a:r>
          </a:p>
          <a:p>
            <a:pPr fontAlgn="ctr"/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國立臺灣美術館</a:t>
            </a:r>
          </a:p>
          <a:p>
            <a:pPr fontAlgn="ctr"/>
            <a:r>
              <a:rPr lang="zh-TW" altLang="en-US" sz="1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彰化縣文化局</a:t>
            </a:r>
            <a:r>
              <a:rPr lang="en-US" altLang="zh-TW" sz="1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1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視覺表演科 </a:t>
            </a:r>
          </a:p>
          <a:p>
            <a:pPr fontAlgn="ctr"/>
            <a:r>
              <a:rPr lang="zh-TW" altLang="en-US" sz="1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臺中市纖維工藝博物館</a:t>
            </a:r>
          </a:p>
          <a:p>
            <a:pPr fontAlgn="ctr"/>
            <a:r>
              <a:rPr lang="zh-TW" altLang="en-US" sz="1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臺中市政府文化局港區藝術中心</a:t>
            </a:r>
          </a:p>
        </p:txBody>
      </p:sp>
    </p:spTree>
    <p:extLst>
      <p:ext uri="{BB962C8B-B14F-4D97-AF65-F5344CB8AC3E}">
        <p14:creationId xmlns:p14="http://schemas.microsoft.com/office/powerpoint/2010/main" val="519057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330200" y="304800"/>
            <a:ext cx="8521700" cy="4521200"/>
          </a:xfrm>
          <a:prstGeom prst="rect">
            <a:avLst/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1" name="矩形 40"/>
          <p:cNvSpPr/>
          <p:nvPr/>
        </p:nvSpPr>
        <p:spPr>
          <a:xfrm>
            <a:off x="8664793" y="534748"/>
            <a:ext cx="479207" cy="2413403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2" name="文字方塊 41"/>
          <p:cNvSpPr txBox="1"/>
          <p:nvPr/>
        </p:nvSpPr>
        <p:spPr>
          <a:xfrm>
            <a:off x="8664793" y="1113134"/>
            <a:ext cx="430887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 algn="ctr">
              <a:spcAft>
                <a:spcPts val="2400"/>
              </a:spcAft>
            </a:pPr>
            <a:r>
              <a:rPr lang="zh-TW" altLang="en-US" sz="16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實習機構介紹</a:t>
            </a:r>
            <a:endParaRPr lang="en-US" altLang="zh-TW" sz="16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4308863" y="534748"/>
            <a:ext cx="411215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建築設計</a:t>
            </a:r>
            <a:r>
              <a:rPr lang="zh-TW" altLang="en-US" sz="2400" b="1" dirty="0" smtClean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產業</a:t>
            </a:r>
            <a:endParaRPr lang="en-US" altLang="zh-TW" sz="2400" b="1" dirty="0" smtClean="0">
              <a:solidFill>
                <a:schemeClr val="accent2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fontAlgn="ctr"/>
            <a:endParaRPr lang="en-US" altLang="zh-TW" sz="18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fontAlgn="ctr"/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平方室內裝修設計有限公司</a:t>
            </a:r>
          </a:p>
          <a:p>
            <a:pPr fontAlgn="ctr"/>
            <a:r>
              <a:rPr lang="zh-TW" altLang="en-US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首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傑藝術事業有限公司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筌美術</a:t>
            </a:r>
          </a:p>
          <a:p>
            <a:pPr fontAlgn="ctr"/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佔空間</a:t>
            </a:r>
            <a:r>
              <a:rPr lang="en-US" altLang="zh-TW" sz="1800" dirty="0" err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Artqpie</a:t>
            </a:r>
            <a:endParaRPr lang="en-US" altLang="zh-TW" sz="18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fontAlgn="ctr"/>
            <a:r>
              <a:rPr lang="zh-TW" altLang="en-US" sz="1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晴依室內裝修設計工作室 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(111 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年新增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fontAlgn="ctr"/>
            <a:endParaRPr lang="en-US" altLang="zh-TW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53951" y="539144"/>
            <a:ext cx="3654912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zh-TW" altLang="en-US" sz="2400" b="1" dirty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工藝</a:t>
            </a:r>
            <a:r>
              <a:rPr lang="zh-TW" altLang="en-US" sz="2400" b="1" dirty="0" smtClean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產業</a:t>
            </a:r>
            <a:endParaRPr lang="en-US" altLang="zh-TW" sz="2400" b="1" dirty="0">
              <a:solidFill>
                <a:schemeClr val="accent2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佳興國際科技有限公司</a:t>
            </a:r>
          </a:p>
          <a:p>
            <a:r>
              <a:rPr lang="zh-TW" altLang="en-US" sz="1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極客雷射企業社 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(111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年 新增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9243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330200" y="304800"/>
            <a:ext cx="8521700" cy="4521200"/>
          </a:xfrm>
          <a:prstGeom prst="rect">
            <a:avLst/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0" name="矩形 39"/>
          <p:cNvSpPr/>
          <p:nvPr/>
        </p:nvSpPr>
        <p:spPr>
          <a:xfrm>
            <a:off x="653950" y="503752"/>
            <a:ext cx="4174607" cy="37394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zh-TW" altLang="en-US" sz="2400" b="1" dirty="0" smtClean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視覺傳達設計產業</a:t>
            </a:r>
            <a:endParaRPr lang="en-US" altLang="zh-TW" sz="2400" b="1" dirty="0" smtClean="0">
              <a:solidFill>
                <a:schemeClr val="accent2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葛菲雅奇視像空間設計有限公司</a:t>
            </a:r>
          </a:p>
          <a:p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山水文創有限公司</a:t>
            </a:r>
          </a:p>
          <a:p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街角國際開發有限公司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木子創意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</a:p>
          <a:p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商瑪廣告事業有限公司</a:t>
            </a:r>
          </a:p>
          <a:p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光明頂創育股份有限公司 </a:t>
            </a:r>
          </a:p>
          <a:p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玩想影像工作室</a:t>
            </a:r>
          </a:p>
          <a:p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境堺創意策略有限公司</a:t>
            </a:r>
          </a:p>
          <a:p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展開設計有限公司</a:t>
            </a:r>
          </a:p>
          <a:p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商楫國際有限公司</a:t>
            </a:r>
          </a:p>
          <a:p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豐陞科技股份有限公司 </a:t>
            </a:r>
          </a:p>
          <a:p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科益影像工作室</a:t>
            </a:r>
          </a:p>
        </p:txBody>
      </p:sp>
      <p:sp>
        <p:nvSpPr>
          <p:cNvPr id="41" name="矩形 40"/>
          <p:cNvSpPr/>
          <p:nvPr/>
        </p:nvSpPr>
        <p:spPr>
          <a:xfrm>
            <a:off x="8664793" y="534748"/>
            <a:ext cx="479207" cy="2413403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2" name="文字方塊 41"/>
          <p:cNvSpPr txBox="1"/>
          <p:nvPr/>
        </p:nvSpPr>
        <p:spPr>
          <a:xfrm>
            <a:off x="8664793" y="1113134"/>
            <a:ext cx="430887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 algn="ctr">
              <a:spcAft>
                <a:spcPts val="2400"/>
              </a:spcAft>
            </a:pPr>
            <a:r>
              <a:rPr lang="zh-TW" altLang="en-US" sz="16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實習機構介紹</a:t>
            </a:r>
            <a:endParaRPr lang="en-US" altLang="zh-TW" sz="16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925910" y="494387"/>
            <a:ext cx="3574857" cy="1523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zh-TW" altLang="en-US" sz="2400" b="1" dirty="0" smtClean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產品設計產業</a:t>
            </a:r>
          </a:p>
          <a:p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歐比特國際創意有限公司</a:t>
            </a:r>
          </a:p>
          <a:p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大風吹文創有限公司 </a:t>
            </a:r>
          </a:p>
          <a:p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高源印刷股份有限公司 </a:t>
            </a:r>
          </a:p>
        </p:txBody>
      </p:sp>
    </p:spTree>
    <p:extLst>
      <p:ext uri="{BB962C8B-B14F-4D97-AF65-F5344CB8AC3E}">
        <p14:creationId xmlns:p14="http://schemas.microsoft.com/office/powerpoint/2010/main" val="1694928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328831" y="296351"/>
            <a:ext cx="8521700" cy="4521200"/>
          </a:xfrm>
          <a:prstGeom prst="rect">
            <a:avLst/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0" name="矩形 39"/>
          <p:cNvSpPr/>
          <p:nvPr/>
        </p:nvSpPr>
        <p:spPr>
          <a:xfrm>
            <a:off x="653951" y="580241"/>
            <a:ext cx="4016725" cy="40164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zh-TW" altLang="en-US" sz="2400" b="1" dirty="0" smtClean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整合行銷規劃</a:t>
            </a:r>
            <a:endParaRPr lang="en-US" altLang="zh-TW" sz="2400" b="1" dirty="0" smtClean="0">
              <a:solidFill>
                <a:schemeClr val="accent2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fontAlgn="ctr"/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小鎮文創股份有限公司</a:t>
            </a:r>
          </a:p>
          <a:p>
            <a:pPr fontAlgn="ctr"/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日華金典國際酒店股份有限公司</a:t>
            </a:r>
          </a:p>
          <a:p>
            <a:pPr fontAlgn="ctr"/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臺中市梧棲區頂寮里社區發展協會</a:t>
            </a:r>
          </a:p>
          <a:p>
            <a:pPr fontAlgn="ctr"/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台中市龍井區農會</a:t>
            </a:r>
          </a:p>
          <a:p>
            <a:pPr fontAlgn="ctr"/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水牛設計部落有限公司</a:t>
            </a:r>
          </a:p>
          <a:p>
            <a:pPr fontAlgn="ctr"/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共感地景創作有限公司</a:t>
            </a:r>
          </a:p>
          <a:p>
            <a:pPr fontAlgn="ctr"/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木匠兄妹科技有限公司</a:t>
            </a:r>
          </a:p>
          <a:p>
            <a:pPr fontAlgn="ctr"/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范特喜微創文化股份有限公司</a:t>
            </a:r>
          </a:p>
          <a:p>
            <a:pPr fontAlgn="ctr"/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樸真國際股份有限公司</a:t>
            </a:r>
          </a:p>
          <a:p>
            <a:pPr fontAlgn="ctr"/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玩劇島股份有限公司</a:t>
            </a:r>
          </a:p>
          <a:p>
            <a:pPr fontAlgn="ctr"/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打里摺建築藝術有限公司</a:t>
            </a:r>
          </a:p>
          <a:p>
            <a:pPr fontAlgn="ctr"/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蔡獻堂彫刻藝品</a:t>
            </a:r>
            <a:r>
              <a:rPr lang="zh-TW" altLang="en-US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社</a:t>
            </a:r>
            <a:endPara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8664793" y="534748"/>
            <a:ext cx="479207" cy="2413403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2" name="文字方塊 41"/>
          <p:cNvSpPr txBox="1"/>
          <p:nvPr/>
        </p:nvSpPr>
        <p:spPr>
          <a:xfrm>
            <a:off x="8664793" y="1113134"/>
            <a:ext cx="430887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 algn="ctr">
              <a:spcAft>
                <a:spcPts val="2400"/>
              </a:spcAft>
            </a:pPr>
            <a:r>
              <a:rPr lang="zh-TW" altLang="en-US" sz="16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實習機構介紹</a:t>
            </a:r>
            <a:endParaRPr lang="en-US" altLang="zh-TW" sz="16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278531" y="903406"/>
            <a:ext cx="4572000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ctr"/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無藏跨界整合茗業有限公司</a:t>
            </a:r>
          </a:p>
          <a:p>
            <a:pPr fontAlgn="ctr"/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大里杙文化藝術工作室</a:t>
            </a:r>
          </a:p>
          <a:p>
            <a:pPr fontAlgn="ctr"/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林本堂股份有限公司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霧峰林家宮保第園區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fontAlgn="ctr"/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宏得國際企業有限公司 </a:t>
            </a:r>
          </a:p>
          <a:p>
            <a:pPr fontAlgn="ctr"/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可平方工作室</a:t>
            </a:r>
          </a:p>
          <a:p>
            <a:pPr fontAlgn="ctr"/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流星花園事業有限公司</a:t>
            </a:r>
          </a:p>
          <a:p>
            <a:pPr fontAlgn="ctr"/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對了出發文化創意有限公司</a:t>
            </a:r>
          </a:p>
          <a:p>
            <a:pPr fontAlgn="ctr"/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御風行創意國際股份有限公司</a:t>
            </a:r>
          </a:p>
          <a:p>
            <a:pPr fontAlgn="ctr"/>
            <a:r>
              <a:rPr lang="zh-TW" altLang="en-US" sz="1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小弧子創意有限公司  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(111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 新增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fontAlgn="ctr"/>
            <a:r>
              <a:rPr lang="zh-TW" altLang="en-US" sz="1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豐園漆藝資材行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(111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 新增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fontAlgn="ctr"/>
            <a:r>
              <a:rPr lang="zh-TW" altLang="en-US" sz="1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好位子股份有限公司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(111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 新增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fontAlgn="ctr"/>
            <a:r>
              <a:rPr lang="zh-TW" altLang="en-US" sz="1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浮空有限公司 </a:t>
            </a:r>
            <a:r>
              <a:rPr lang="en-US" altLang="zh-TW" sz="16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en-US" altLang="zh-TW" sz="1600" dirty="0" err="1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Risograph</a:t>
            </a:r>
            <a:r>
              <a:rPr lang="en-US" altLang="zh-TW" sz="16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Museum)</a:t>
            </a:r>
            <a:r>
              <a:rPr lang="en-US" altLang="zh-TW" sz="1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(111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年新增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fontAlgn="ctr"/>
            <a:r>
              <a:rPr lang="zh-TW" altLang="en-US" sz="1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鹿港囝仔文化事業有限公司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(111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 新增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918061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330200" y="304800"/>
            <a:ext cx="8521700" cy="4521200"/>
          </a:xfrm>
          <a:prstGeom prst="rect">
            <a:avLst/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zh-TW" sz="2400" b="1" dirty="0">
              <a:solidFill>
                <a:schemeClr val="accent2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653950" y="580241"/>
            <a:ext cx="7865735" cy="33701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zh-TW" altLang="en-US" sz="2400" b="1" dirty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文化創意產業系學生校外</a:t>
            </a:r>
            <a:r>
              <a:rPr lang="zh-TW" altLang="en-US" sz="2400" b="1" dirty="0" smtClean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實習前注意事項</a:t>
            </a:r>
            <a:endParaRPr lang="en-US" altLang="zh-TW" sz="2400" b="1" dirty="0" smtClean="0">
              <a:solidFill>
                <a:schemeClr val="accent2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>
              <a:spcAft>
                <a:spcPts val="1800"/>
              </a:spcAft>
            </a:pPr>
            <a:r>
              <a:rPr lang="zh-TW" altLang="en-US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、為讓本系學生對</a:t>
            </a:r>
            <a:r>
              <a:rPr lang="zh-TW" altLang="en-US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實習機構有所了解，</a:t>
            </a:r>
            <a:r>
              <a:rPr lang="en-US" altLang="zh-TW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111</a:t>
            </a:r>
            <a:r>
              <a:rPr lang="zh-TW" altLang="en-US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年度實習機構如上所列，請同學利用寒假期間先行探詢符合志向及專長之機構。</a:t>
            </a:r>
            <a:endParaRPr lang="en-US" altLang="zh-TW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Aft>
                <a:spcPts val="1800"/>
              </a:spcAft>
            </a:pP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二、請同學利用寒假製作</a:t>
            </a:r>
            <a:r>
              <a:rPr lang="zh-TW" altLang="en-US" sz="1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作品集 </a:t>
            </a:r>
            <a:r>
              <a:rPr lang="en-US" altLang="zh-TW" sz="1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&amp;</a:t>
            </a:r>
            <a:r>
              <a:rPr lang="zh-TW" altLang="en-US" sz="1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實習計劃書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官網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實習專區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實習表單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附件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、文化創意產業系校外實習計畫書</a:t>
            </a:r>
            <a:r>
              <a: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fontAlgn="ctr"/>
            <a:endPara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fontAlgn="ctr"/>
            <a:r>
              <a:rPr lang="zh-TW" altLang="en-US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三、開學後將再行舉辦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實習機構說明會</a:t>
            </a:r>
            <a:r>
              <a:rPr lang="zh-TW" altLang="en-US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，介紹</a:t>
            </a:r>
            <a:r>
              <a:rPr lang="zh-TW" altLang="en-US" sz="1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實習</a:t>
            </a:r>
            <a:r>
              <a:rPr lang="zh-TW" altLang="en-US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機構所需之實習生人數及實習媒合說明，</a:t>
            </a:r>
            <a:r>
              <a:rPr lang="zh-TW" altLang="en-US" sz="1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並繳交實習計畫書</a:t>
            </a:r>
            <a:r>
              <a:rPr lang="en-US" altLang="zh-TW" sz="1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系辦公室自存</a:t>
            </a:r>
            <a:r>
              <a:rPr lang="en-US" altLang="zh-TW" sz="1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1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18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fontAlgn="ctr"/>
            <a:endParaRPr lang="en-US" altLang="zh-TW" sz="1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8664793" y="534748"/>
            <a:ext cx="479207" cy="2413403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2" name="文字方塊 41"/>
          <p:cNvSpPr txBox="1"/>
          <p:nvPr/>
        </p:nvSpPr>
        <p:spPr>
          <a:xfrm>
            <a:off x="8664793" y="1010538"/>
            <a:ext cx="430887" cy="1528624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 algn="ctr">
              <a:spcAft>
                <a:spcPts val="2400"/>
              </a:spcAft>
            </a:pPr>
            <a:r>
              <a:rPr lang="zh-TW" altLang="en-US" sz="16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實習前注意事項</a:t>
            </a:r>
            <a:endParaRPr lang="en-US" altLang="zh-TW" sz="16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3443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330200" y="304800"/>
            <a:ext cx="8521700" cy="4521200"/>
          </a:xfrm>
          <a:prstGeom prst="rect">
            <a:avLst/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0" name="矩形 39"/>
          <p:cNvSpPr/>
          <p:nvPr/>
        </p:nvSpPr>
        <p:spPr>
          <a:xfrm>
            <a:off x="653951" y="2078011"/>
            <a:ext cx="77768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48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</a:t>
            </a:r>
            <a:r>
              <a:rPr lang="en-US" altLang="zh-TW" sz="4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Q</a:t>
            </a:r>
            <a:r>
              <a:rPr lang="zh-TW" altLang="en-US" sz="4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</a:t>
            </a:r>
            <a:r>
              <a:rPr lang="en-US" altLang="zh-TW" sz="4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&amp;</a:t>
            </a:r>
            <a:r>
              <a:rPr lang="zh-TW" altLang="en-US" sz="4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</a:t>
            </a:r>
            <a:r>
              <a:rPr lang="en-US" altLang="zh-TW" sz="4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A</a:t>
            </a:r>
            <a:endParaRPr lang="zh-TW" altLang="en-US" sz="48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4438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1653</TotalTime>
  <Words>531</Words>
  <Application>Microsoft Office PowerPoint</Application>
  <PresentationFormat>如螢幕大小 (16:9)</PresentationFormat>
  <Paragraphs>87</Paragraphs>
  <Slides>7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7</vt:i4>
      </vt:variant>
    </vt:vector>
  </HeadingPairs>
  <TitlesOfParts>
    <vt:vector size="14" baseType="lpstr">
      <vt:lpstr>微軟正黑體</vt:lpstr>
      <vt:lpstr>新細明體</vt:lpstr>
      <vt:lpstr>Arial</vt:lpstr>
      <vt:lpstr>Calibri</vt:lpstr>
      <vt:lpstr>Calibri Light</vt:lpstr>
      <vt:lpstr>Times New Roman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訪客</dc:creator>
  <cp:lastModifiedBy>user</cp:lastModifiedBy>
  <cp:revision>162</cp:revision>
  <cp:lastPrinted>2017-05-30T08:28:21Z</cp:lastPrinted>
  <dcterms:created xsi:type="dcterms:W3CDTF">2017-05-18T09:32:19Z</dcterms:created>
  <dcterms:modified xsi:type="dcterms:W3CDTF">2022-01-12T07:21:39Z</dcterms:modified>
</cp:coreProperties>
</file>